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527" r:id="rId2"/>
    <p:sldId id="632" r:id="rId3"/>
    <p:sldId id="561" r:id="rId4"/>
    <p:sldId id="634" r:id="rId5"/>
    <p:sldId id="633" r:id="rId6"/>
    <p:sldId id="569" r:id="rId7"/>
    <p:sldId id="570" r:id="rId8"/>
    <p:sldId id="635" r:id="rId9"/>
    <p:sldId id="637" r:id="rId10"/>
    <p:sldId id="639" r:id="rId11"/>
    <p:sldId id="640" r:id="rId12"/>
    <p:sldId id="636" r:id="rId13"/>
    <p:sldId id="641" r:id="rId14"/>
    <p:sldId id="642" r:id="rId15"/>
    <p:sldId id="643" r:id="rId16"/>
    <p:sldId id="573" r:id="rId17"/>
    <p:sldId id="574" r:id="rId18"/>
    <p:sldId id="578" r:id="rId19"/>
    <p:sldId id="579" r:id="rId20"/>
    <p:sldId id="580" r:id="rId21"/>
    <p:sldId id="645" r:id="rId22"/>
    <p:sldId id="587" r:id="rId23"/>
    <p:sldId id="588" r:id="rId24"/>
    <p:sldId id="592" r:id="rId25"/>
    <p:sldId id="595" r:id="rId26"/>
    <p:sldId id="597" r:id="rId27"/>
    <p:sldId id="601" r:id="rId28"/>
    <p:sldId id="602" r:id="rId29"/>
    <p:sldId id="603" r:id="rId30"/>
    <p:sldId id="604" r:id="rId31"/>
    <p:sldId id="605" r:id="rId32"/>
    <p:sldId id="644" r:id="rId33"/>
    <p:sldId id="646"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149" autoAdjust="0"/>
  </p:normalViewPr>
  <p:slideViewPr>
    <p:cSldViewPr snapToGrid="0">
      <p:cViewPr varScale="1">
        <p:scale>
          <a:sx n="82" d="100"/>
          <a:sy n="82" d="100"/>
        </p:scale>
        <p:origin x="67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F4A782E-AD54-455A-A792-F3EC454665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6694048-0271-4F83-902D-3092ACB5F8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814F24-399D-464F-98B9-37403AEBA7A5}" type="datetimeFigureOut">
              <a:rPr lang="nl-NL" smtClean="0"/>
              <a:t>28-6-2023</a:t>
            </a:fld>
            <a:endParaRPr lang="nl-NL"/>
          </a:p>
        </p:txBody>
      </p:sp>
      <p:sp>
        <p:nvSpPr>
          <p:cNvPr id="4" name="Tijdelijke aanduiding voor voettekst 3">
            <a:extLst>
              <a:ext uri="{FF2B5EF4-FFF2-40B4-BE49-F238E27FC236}">
                <a16:creationId xmlns:a16="http://schemas.microsoft.com/office/drawing/2014/main" id="{F860DF7C-2884-40E3-A73F-DD88F088AF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DDFC82E3-8D83-4428-9C24-3963742737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B25102-FD5A-4AAD-98B1-A8C5E95BB3D5}" type="slidenum">
              <a:rPr lang="nl-NL" smtClean="0"/>
              <a:t>‹nr.›</a:t>
            </a:fld>
            <a:endParaRPr lang="nl-NL"/>
          </a:p>
        </p:txBody>
      </p:sp>
    </p:spTree>
    <p:extLst>
      <p:ext uri="{BB962C8B-B14F-4D97-AF65-F5344CB8AC3E}">
        <p14:creationId xmlns:p14="http://schemas.microsoft.com/office/powerpoint/2010/main" val="4217489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1E01D-7534-45A2-96C5-7A4522AEF456}" type="datetimeFigureOut">
              <a:rPr lang="nl-NL" smtClean="0"/>
              <a:t>28-6-2023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8B272-FAB6-4BEC-8D15-036333E2138A}" type="slidenum">
              <a:rPr lang="nl-NL" smtClean="0"/>
              <a:t>‹nr.›</a:t>
            </a:fld>
            <a:endParaRPr lang="nl-NL"/>
          </a:p>
        </p:txBody>
      </p:sp>
    </p:spTree>
    <p:extLst>
      <p:ext uri="{BB962C8B-B14F-4D97-AF65-F5344CB8AC3E}">
        <p14:creationId xmlns:p14="http://schemas.microsoft.com/office/powerpoint/2010/main" val="171712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D70872-244B-4114-98D2-AA3E9F8B2BA8}"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86957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a title</a:t>
            </a:r>
            <a:endParaRPr lang="en-GB" dirty="0"/>
          </a:p>
        </p:txBody>
      </p:sp>
      <p:sp>
        <p:nvSpPr>
          <p:cNvPr id="3" name="Content Placeholder 2"/>
          <p:cNvSpPr>
            <a:spLocks noGrp="1"/>
          </p:cNvSpPr>
          <p:nvPr>
            <p:ph idx="1" hasCustomPrompt="1"/>
          </p:nvPr>
        </p:nvSpPr>
        <p:spPr/>
        <p:txBody>
          <a:bodyPr/>
          <a:lstStyle>
            <a:lvl1pPr>
              <a:defRPr baseline="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buClr>
                <a:schemeClr val="accent2"/>
              </a:buClr>
              <a:buFont typeface="Wingdings" panose="05000000000000000000" pitchFamily="2" charset="2"/>
              <a:buChar char="§"/>
              <a:defRPr sz="2400"/>
            </a:lvl5pPr>
          </a:lstStyle>
          <a:p>
            <a:pPr lvl="0"/>
            <a:r>
              <a:rPr lang="en-US" dirty="0"/>
              <a:t>Click to add a bullet point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5478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s (6)">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sp>
        <p:nvSpPr>
          <p:cNvPr id="11" name="Picture Placeholder 38"/>
          <p:cNvSpPr>
            <a:spLocks noGrp="1"/>
          </p:cNvSpPr>
          <p:nvPr>
            <p:ph type="pic" sz="quarter" idx="10"/>
          </p:nvPr>
        </p:nvSpPr>
        <p:spPr>
          <a:xfrm>
            <a:off x="911424" y="1772816"/>
            <a:ext cx="1080000" cy="108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400">
                <a:noFill/>
                <a:latin typeface="Arial" panose="020B0604020202020204" pitchFamily="34" charset="0"/>
                <a:cs typeface="Arial" panose="020B0604020202020204" pitchFamily="34" charset="0"/>
              </a:defRPr>
            </a:lvl1pPr>
          </a:lstStyle>
          <a:p>
            <a:endParaRPr lang="en-GB" dirty="0"/>
          </a:p>
        </p:txBody>
      </p:sp>
      <p:sp>
        <p:nvSpPr>
          <p:cNvPr id="12" name="Picture Placeholder 38"/>
          <p:cNvSpPr>
            <a:spLocks noGrp="1"/>
          </p:cNvSpPr>
          <p:nvPr>
            <p:ph type="pic" sz="quarter" idx="12"/>
          </p:nvPr>
        </p:nvSpPr>
        <p:spPr>
          <a:xfrm>
            <a:off x="911424" y="3284983"/>
            <a:ext cx="1080000" cy="108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400">
                <a:noFill/>
                <a:latin typeface="Arial" panose="020B0604020202020204" pitchFamily="34" charset="0"/>
                <a:cs typeface="Arial" panose="020B0604020202020204" pitchFamily="34" charset="0"/>
              </a:defRPr>
            </a:lvl1pPr>
          </a:lstStyle>
          <a:p>
            <a:endParaRPr lang="en-GB" dirty="0"/>
          </a:p>
        </p:txBody>
      </p:sp>
      <p:sp>
        <p:nvSpPr>
          <p:cNvPr id="13" name="Picture Placeholder 38"/>
          <p:cNvSpPr>
            <a:spLocks noGrp="1"/>
          </p:cNvSpPr>
          <p:nvPr>
            <p:ph type="pic" sz="quarter" idx="13"/>
          </p:nvPr>
        </p:nvSpPr>
        <p:spPr>
          <a:xfrm>
            <a:off x="917348" y="4797274"/>
            <a:ext cx="1080000" cy="108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400">
                <a:noFill/>
                <a:latin typeface="Arial" panose="020B0604020202020204" pitchFamily="34" charset="0"/>
                <a:cs typeface="Arial" panose="020B0604020202020204" pitchFamily="34" charset="0"/>
              </a:defRPr>
            </a:lvl1pPr>
          </a:lstStyle>
          <a:p>
            <a:endParaRPr lang="en-GB" dirty="0"/>
          </a:p>
        </p:txBody>
      </p:sp>
      <p:cxnSp>
        <p:nvCxnSpPr>
          <p:cNvPr id="14" name="Straight Connector 13"/>
          <p:cNvCxnSpPr/>
          <p:nvPr userDrawn="1"/>
        </p:nvCxnSpPr>
        <p:spPr>
          <a:xfrm>
            <a:off x="898800" y="1556792"/>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911424" y="3068960"/>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911424" y="4581128"/>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11424" y="6093296"/>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18" name="Text Placeholder 55"/>
          <p:cNvSpPr>
            <a:spLocks noGrp="1"/>
          </p:cNvSpPr>
          <p:nvPr>
            <p:ph type="body" sz="quarter" idx="14" hasCustomPrompt="1"/>
          </p:nvPr>
        </p:nvSpPr>
        <p:spPr>
          <a:xfrm>
            <a:off x="2208213" y="1772815"/>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19" name="Text Placeholder 55"/>
          <p:cNvSpPr>
            <a:spLocks noGrp="1"/>
          </p:cNvSpPr>
          <p:nvPr>
            <p:ph type="body" sz="quarter" idx="15" hasCustomPrompt="1"/>
          </p:nvPr>
        </p:nvSpPr>
        <p:spPr>
          <a:xfrm>
            <a:off x="2220837" y="3284982"/>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20" name="Text Placeholder 55"/>
          <p:cNvSpPr>
            <a:spLocks noGrp="1"/>
          </p:cNvSpPr>
          <p:nvPr>
            <p:ph type="body" sz="quarter" idx="16" hasCustomPrompt="1"/>
          </p:nvPr>
        </p:nvSpPr>
        <p:spPr>
          <a:xfrm>
            <a:off x="2220837" y="4797149"/>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21" name="Picture Placeholder 38"/>
          <p:cNvSpPr>
            <a:spLocks noGrp="1"/>
          </p:cNvSpPr>
          <p:nvPr>
            <p:ph type="pic" sz="quarter" idx="17"/>
          </p:nvPr>
        </p:nvSpPr>
        <p:spPr>
          <a:xfrm>
            <a:off x="6324648" y="1772816"/>
            <a:ext cx="1080000" cy="108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400">
                <a:noFill/>
                <a:latin typeface="Arial" panose="020B0604020202020204" pitchFamily="34" charset="0"/>
                <a:cs typeface="Arial" panose="020B0604020202020204" pitchFamily="34" charset="0"/>
              </a:defRPr>
            </a:lvl1pPr>
          </a:lstStyle>
          <a:p>
            <a:endParaRPr lang="en-GB" dirty="0"/>
          </a:p>
        </p:txBody>
      </p:sp>
      <p:sp>
        <p:nvSpPr>
          <p:cNvPr id="22" name="Picture Placeholder 38"/>
          <p:cNvSpPr>
            <a:spLocks noGrp="1"/>
          </p:cNvSpPr>
          <p:nvPr>
            <p:ph type="pic" sz="quarter" idx="18"/>
          </p:nvPr>
        </p:nvSpPr>
        <p:spPr>
          <a:xfrm>
            <a:off x="6324648" y="3284983"/>
            <a:ext cx="1080000" cy="108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400">
                <a:noFill/>
                <a:latin typeface="Arial" panose="020B0604020202020204" pitchFamily="34" charset="0"/>
                <a:cs typeface="Arial" panose="020B0604020202020204" pitchFamily="34" charset="0"/>
              </a:defRPr>
            </a:lvl1pPr>
          </a:lstStyle>
          <a:p>
            <a:endParaRPr lang="en-GB" dirty="0"/>
          </a:p>
        </p:txBody>
      </p:sp>
      <p:sp>
        <p:nvSpPr>
          <p:cNvPr id="23" name="Picture Placeholder 38"/>
          <p:cNvSpPr>
            <a:spLocks noGrp="1"/>
          </p:cNvSpPr>
          <p:nvPr>
            <p:ph type="pic" sz="quarter" idx="19"/>
          </p:nvPr>
        </p:nvSpPr>
        <p:spPr>
          <a:xfrm>
            <a:off x="6330572" y="4797274"/>
            <a:ext cx="1080000" cy="108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400">
                <a:noFill/>
                <a:latin typeface="Arial" panose="020B0604020202020204" pitchFamily="34" charset="0"/>
                <a:cs typeface="Arial" panose="020B0604020202020204" pitchFamily="34" charset="0"/>
              </a:defRPr>
            </a:lvl1pPr>
          </a:lstStyle>
          <a:p>
            <a:endParaRPr lang="en-GB" dirty="0"/>
          </a:p>
        </p:txBody>
      </p:sp>
      <p:cxnSp>
        <p:nvCxnSpPr>
          <p:cNvPr id="24" name="Straight Connector 23"/>
          <p:cNvCxnSpPr/>
          <p:nvPr userDrawn="1"/>
        </p:nvCxnSpPr>
        <p:spPr>
          <a:xfrm>
            <a:off x="6312024" y="1556792"/>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6324648" y="3068960"/>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324648" y="4581128"/>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324648" y="6093296"/>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36" name="Text Placeholder 55"/>
          <p:cNvSpPr>
            <a:spLocks noGrp="1"/>
          </p:cNvSpPr>
          <p:nvPr>
            <p:ph type="body" sz="quarter" idx="20" hasCustomPrompt="1"/>
          </p:nvPr>
        </p:nvSpPr>
        <p:spPr>
          <a:xfrm>
            <a:off x="7621437" y="1772815"/>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37" name="Text Placeholder 55"/>
          <p:cNvSpPr>
            <a:spLocks noGrp="1"/>
          </p:cNvSpPr>
          <p:nvPr>
            <p:ph type="body" sz="quarter" idx="21" hasCustomPrompt="1"/>
          </p:nvPr>
        </p:nvSpPr>
        <p:spPr>
          <a:xfrm>
            <a:off x="7634061" y="3284982"/>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38" name="Text Placeholder 55"/>
          <p:cNvSpPr>
            <a:spLocks noGrp="1"/>
          </p:cNvSpPr>
          <p:nvPr>
            <p:ph type="body" sz="quarter" idx="22" hasCustomPrompt="1"/>
          </p:nvPr>
        </p:nvSpPr>
        <p:spPr>
          <a:xfrm>
            <a:off x="7634061" y="4797149"/>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Tree>
    <p:extLst>
      <p:ext uri="{BB962C8B-B14F-4D97-AF65-F5344CB8AC3E}">
        <p14:creationId xmlns:p14="http://schemas.microsoft.com/office/powerpoint/2010/main" val="250107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s (7)">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sp>
        <p:nvSpPr>
          <p:cNvPr id="11" name="Picture Placeholder 38"/>
          <p:cNvSpPr>
            <a:spLocks noGrp="1"/>
          </p:cNvSpPr>
          <p:nvPr>
            <p:ph type="pic" sz="quarter" idx="10"/>
          </p:nvPr>
        </p:nvSpPr>
        <p:spPr>
          <a:xfrm>
            <a:off x="911424" y="1703400"/>
            <a:ext cx="864000" cy="86400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100">
                <a:noFill/>
                <a:latin typeface="Arial" panose="020B0604020202020204" pitchFamily="34" charset="0"/>
                <a:cs typeface="Arial" panose="020B0604020202020204" pitchFamily="34" charset="0"/>
              </a:defRPr>
            </a:lvl1pPr>
          </a:lstStyle>
          <a:p>
            <a:endParaRPr lang="en-GB" dirty="0"/>
          </a:p>
        </p:txBody>
      </p:sp>
      <p:cxnSp>
        <p:nvCxnSpPr>
          <p:cNvPr id="12" name="Straight Connector 11"/>
          <p:cNvCxnSpPr/>
          <p:nvPr userDrawn="1"/>
        </p:nvCxnSpPr>
        <p:spPr>
          <a:xfrm>
            <a:off x="898800" y="1556792"/>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98800" y="2708920"/>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14" name="Text Placeholder 55"/>
          <p:cNvSpPr>
            <a:spLocks noGrp="1"/>
          </p:cNvSpPr>
          <p:nvPr>
            <p:ph type="body" sz="quarter" idx="14" hasCustomPrompt="1"/>
          </p:nvPr>
        </p:nvSpPr>
        <p:spPr>
          <a:xfrm>
            <a:off x="2063552" y="1698313"/>
            <a:ext cx="3515248" cy="879144"/>
          </a:xfrm>
          <a:prstGeom prst="rect">
            <a:avLst/>
          </a:prstGeom>
        </p:spPr>
        <p:txBody>
          <a:bodyPr/>
          <a:lstStyle>
            <a:lvl1pPr marL="0" indent="0">
              <a:buNone/>
              <a:defRPr sz="13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cxnSp>
        <p:nvCxnSpPr>
          <p:cNvPr id="15" name="Straight Connector 14"/>
          <p:cNvCxnSpPr/>
          <p:nvPr userDrawn="1"/>
        </p:nvCxnSpPr>
        <p:spPr>
          <a:xfrm>
            <a:off x="898800" y="3861048"/>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98800" y="5013176"/>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17" name="Picture Placeholder 38"/>
          <p:cNvSpPr>
            <a:spLocks noGrp="1"/>
          </p:cNvSpPr>
          <p:nvPr>
            <p:ph type="pic" sz="quarter" idx="19"/>
          </p:nvPr>
        </p:nvSpPr>
        <p:spPr>
          <a:xfrm>
            <a:off x="911424" y="2855041"/>
            <a:ext cx="864000" cy="86400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100">
                <a:noFill/>
                <a:latin typeface="Arial" panose="020B0604020202020204" pitchFamily="34" charset="0"/>
                <a:cs typeface="Arial" panose="020B0604020202020204" pitchFamily="34" charset="0"/>
              </a:defRPr>
            </a:lvl1pPr>
          </a:lstStyle>
          <a:p>
            <a:endParaRPr lang="en-GB" dirty="0"/>
          </a:p>
        </p:txBody>
      </p:sp>
      <p:sp>
        <p:nvSpPr>
          <p:cNvPr id="18" name="Text Placeholder 55"/>
          <p:cNvSpPr>
            <a:spLocks noGrp="1"/>
          </p:cNvSpPr>
          <p:nvPr>
            <p:ph type="body" sz="quarter" idx="20" hasCustomPrompt="1"/>
          </p:nvPr>
        </p:nvSpPr>
        <p:spPr>
          <a:xfrm>
            <a:off x="2063552" y="2840384"/>
            <a:ext cx="3515248" cy="888714"/>
          </a:xfrm>
          <a:prstGeom prst="rect">
            <a:avLst/>
          </a:prstGeom>
        </p:spPr>
        <p:txBody>
          <a:bodyPr/>
          <a:lstStyle>
            <a:lvl1pPr marL="0" indent="0">
              <a:buNone/>
              <a:defRPr sz="13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19" name="Picture Placeholder 38"/>
          <p:cNvSpPr>
            <a:spLocks noGrp="1"/>
          </p:cNvSpPr>
          <p:nvPr>
            <p:ph type="pic" sz="quarter" idx="21"/>
          </p:nvPr>
        </p:nvSpPr>
        <p:spPr>
          <a:xfrm>
            <a:off x="911424" y="4007168"/>
            <a:ext cx="864000" cy="86400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100">
                <a:noFill/>
                <a:latin typeface="Arial" panose="020B0604020202020204" pitchFamily="34" charset="0"/>
                <a:cs typeface="Arial" panose="020B0604020202020204" pitchFamily="34" charset="0"/>
              </a:defRPr>
            </a:lvl1pPr>
          </a:lstStyle>
          <a:p>
            <a:endParaRPr lang="en-GB" dirty="0"/>
          </a:p>
        </p:txBody>
      </p:sp>
      <p:sp>
        <p:nvSpPr>
          <p:cNvPr id="20" name="Text Placeholder 55"/>
          <p:cNvSpPr>
            <a:spLocks noGrp="1"/>
          </p:cNvSpPr>
          <p:nvPr>
            <p:ph type="body" sz="quarter" idx="22" hasCustomPrompt="1"/>
          </p:nvPr>
        </p:nvSpPr>
        <p:spPr>
          <a:xfrm>
            <a:off x="2063552" y="3992999"/>
            <a:ext cx="3515248" cy="888226"/>
          </a:xfrm>
          <a:prstGeom prst="rect">
            <a:avLst/>
          </a:prstGeom>
        </p:spPr>
        <p:txBody>
          <a:bodyPr/>
          <a:lstStyle>
            <a:lvl1pPr marL="0" indent="0">
              <a:buNone/>
              <a:defRPr sz="13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cxnSp>
        <p:nvCxnSpPr>
          <p:cNvPr id="21" name="Straight Connector 20"/>
          <p:cNvCxnSpPr/>
          <p:nvPr userDrawn="1"/>
        </p:nvCxnSpPr>
        <p:spPr>
          <a:xfrm>
            <a:off x="898800" y="6175360"/>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22" name="Picture Placeholder 38"/>
          <p:cNvSpPr>
            <a:spLocks noGrp="1"/>
          </p:cNvSpPr>
          <p:nvPr>
            <p:ph type="pic" sz="quarter" idx="23"/>
          </p:nvPr>
        </p:nvSpPr>
        <p:spPr>
          <a:xfrm>
            <a:off x="911424" y="5169352"/>
            <a:ext cx="864000" cy="86400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100">
                <a:noFill/>
                <a:latin typeface="Arial" panose="020B0604020202020204" pitchFamily="34" charset="0"/>
                <a:cs typeface="Arial" panose="020B0604020202020204" pitchFamily="34" charset="0"/>
              </a:defRPr>
            </a:lvl1pPr>
          </a:lstStyle>
          <a:p>
            <a:endParaRPr lang="en-GB" dirty="0"/>
          </a:p>
        </p:txBody>
      </p:sp>
      <p:sp>
        <p:nvSpPr>
          <p:cNvPr id="23" name="Text Placeholder 55"/>
          <p:cNvSpPr>
            <a:spLocks noGrp="1"/>
          </p:cNvSpPr>
          <p:nvPr>
            <p:ph type="body" sz="quarter" idx="24" hasCustomPrompt="1"/>
          </p:nvPr>
        </p:nvSpPr>
        <p:spPr>
          <a:xfrm>
            <a:off x="2063552" y="5145127"/>
            <a:ext cx="3515248" cy="898281"/>
          </a:xfrm>
          <a:prstGeom prst="rect">
            <a:avLst/>
          </a:prstGeom>
        </p:spPr>
        <p:txBody>
          <a:bodyPr/>
          <a:lstStyle>
            <a:lvl1pPr marL="0" indent="0">
              <a:buNone/>
              <a:defRPr sz="13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24" name="Picture Placeholder 38"/>
          <p:cNvSpPr>
            <a:spLocks noGrp="1"/>
          </p:cNvSpPr>
          <p:nvPr>
            <p:ph type="pic" sz="quarter" idx="25"/>
          </p:nvPr>
        </p:nvSpPr>
        <p:spPr>
          <a:xfrm>
            <a:off x="6240016" y="1703400"/>
            <a:ext cx="864000" cy="86400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100">
                <a:noFill/>
                <a:latin typeface="Arial" panose="020B0604020202020204" pitchFamily="34" charset="0"/>
                <a:cs typeface="Arial" panose="020B0604020202020204" pitchFamily="34" charset="0"/>
              </a:defRPr>
            </a:lvl1pPr>
          </a:lstStyle>
          <a:p>
            <a:endParaRPr lang="en-GB" dirty="0"/>
          </a:p>
        </p:txBody>
      </p:sp>
      <p:cxnSp>
        <p:nvCxnSpPr>
          <p:cNvPr id="25" name="Straight Connector 24"/>
          <p:cNvCxnSpPr/>
          <p:nvPr userDrawn="1"/>
        </p:nvCxnSpPr>
        <p:spPr>
          <a:xfrm>
            <a:off x="6227392" y="1556792"/>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227392" y="2708920"/>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35" name="Text Placeholder 55"/>
          <p:cNvSpPr>
            <a:spLocks noGrp="1"/>
          </p:cNvSpPr>
          <p:nvPr>
            <p:ph type="body" sz="quarter" idx="26" hasCustomPrompt="1"/>
          </p:nvPr>
        </p:nvSpPr>
        <p:spPr>
          <a:xfrm>
            <a:off x="7392144" y="1688743"/>
            <a:ext cx="3515248" cy="888714"/>
          </a:xfrm>
          <a:prstGeom prst="rect">
            <a:avLst/>
          </a:prstGeom>
        </p:spPr>
        <p:txBody>
          <a:bodyPr/>
          <a:lstStyle>
            <a:lvl1pPr marL="0" indent="0">
              <a:buNone/>
              <a:defRPr sz="13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cxnSp>
        <p:nvCxnSpPr>
          <p:cNvPr id="36" name="Straight Connector 35"/>
          <p:cNvCxnSpPr/>
          <p:nvPr userDrawn="1"/>
        </p:nvCxnSpPr>
        <p:spPr>
          <a:xfrm>
            <a:off x="6227392" y="3861048"/>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227392" y="5013176"/>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38" name="Picture Placeholder 38"/>
          <p:cNvSpPr>
            <a:spLocks noGrp="1"/>
          </p:cNvSpPr>
          <p:nvPr>
            <p:ph type="pic" sz="quarter" idx="27"/>
          </p:nvPr>
        </p:nvSpPr>
        <p:spPr>
          <a:xfrm>
            <a:off x="6240016" y="2855041"/>
            <a:ext cx="864000" cy="86400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100">
                <a:noFill/>
                <a:latin typeface="Arial" panose="020B0604020202020204" pitchFamily="34" charset="0"/>
                <a:cs typeface="Arial" panose="020B0604020202020204" pitchFamily="34" charset="0"/>
              </a:defRPr>
            </a:lvl1pPr>
          </a:lstStyle>
          <a:p>
            <a:endParaRPr lang="en-GB" dirty="0"/>
          </a:p>
        </p:txBody>
      </p:sp>
      <p:sp>
        <p:nvSpPr>
          <p:cNvPr id="39" name="Text Placeholder 55"/>
          <p:cNvSpPr>
            <a:spLocks noGrp="1"/>
          </p:cNvSpPr>
          <p:nvPr>
            <p:ph type="body" sz="quarter" idx="28" hasCustomPrompt="1"/>
          </p:nvPr>
        </p:nvSpPr>
        <p:spPr>
          <a:xfrm>
            <a:off x="7392144" y="2840384"/>
            <a:ext cx="3515248" cy="888714"/>
          </a:xfrm>
          <a:prstGeom prst="rect">
            <a:avLst/>
          </a:prstGeom>
        </p:spPr>
        <p:txBody>
          <a:bodyPr/>
          <a:lstStyle>
            <a:lvl1pPr marL="0" indent="0">
              <a:buNone/>
              <a:defRPr sz="13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40" name="Picture Placeholder 38"/>
          <p:cNvSpPr>
            <a:spLocks noGrp="1"/>
          </p:cNvSpPr>
          <p:nvPr>
            <p:ph type="pic" sz="quarter" idx="29"/>
          </p:nvPr>
        </p:nvSpPr>
        <p:spPr>
          <a:xfrm>
            <a:off x="6240016" y="4007168"/>
            <a:ext cx="864000" cy="86400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100">
                <a:noFill/>
                <a:latin typeface="Arial" panose="020B0604020202020204" pitchFamily="34" charset="0"/>
                <a:cs typeface="Arial" panose="020B0604020202020204" pitchFamily="34" charset="0"/>
              </a:defRPr>
            </a:lvl1pPr>
          </a:lstStyle>
          <a:p>
            <a:endParaRPr lang="en-GB" dirty="0"/>
          </a:p>
        </p:txBody>
      </p:sp>
      <p:sp>
        <p:nvSpPr>
          <p:cNvPr id="41" name="Text Placeholder 55"/>
          <p:cNvSpPr>
            <a:spLocks noGrp="1"/>
          </p:cNvSpPr>
          <p:nvPr>
            <p:ph type="body" sz="quarter" idx="30" hasCustomPrompt="1"/>
          </p:nvPr>
        </p:nvSpPr>
        <p:spPr>
          <a:xfrm>
            <a:off x="7392144" y="3992999"/>
            <a:ext cx="3515248" cy="888226"/>
          </a:xfrm>
          <a:prstGeom prst="rect">
            <a:avLst/>
          </a:prstGeom>
        </p:spPr>
        <p:txBody>
          <a:bodyPr/>
          <a:lstStyle>
            <a:lvl1pPr marL="0" indent="0">
              <a:buNone/>
              <a:defRPr sz="13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Tree>
    <p:extLst>
      <p:ext uri="{BB962C8B-B14F-4D97-AF65-F5344CB8AC3E}">
        <p14:creationId xmlns:p14="http://schemas.microsoft.com/office/powerpoint/2010/main" val="959766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s (8)">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sp>
        <p:nvSpPr>
          <p:cNvPr id="11" name="Picture Placeholder 38"/>
          <p:cNvSpPr>
            <a:spLocks noGrp="1"/>
          </p:cNvSpPr>
          <p:nvPr>
            <p:ph type="pic" sz="quarter" idx="10"/>
          </p:nvPr>
        </p:nvSpPr>
        <p:spPr>
          <a:xfrm>
            <a:off x="911424" y="1703400"/>
            <a:ext cx="864000" cy="86400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100">
                <a:noFill/>
                <a:latin typeface="Arial" panose="020B0604020202020204" pitchFamily="34" charset="0"/>
                <a:cs typeface="Arial" panose="020B0604020202020204" pitchFamily="34" charset="0"/>
              </a:defRPr>
            </a:lvl1pPr>
          </a:lstStyle>
          <a:p>
            <a:endParaRPr lang="en-GB" dirty="0"/>
          </a:p>
        </p:txBody>
      </p:sp>
      <p:cxnSp>
        <p:nvCxnSpPr>
          <p:cNvPr id="12" name="Straight Connector 11"/>
          <p:cNvCxnSpPr/>
          <p:nvPr userDrawn="1"/>
        </p:nvCxnSpPr>
        <p:spPr>
          <a:xfrm>
            <a:off x="898800" y="1556792"/>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98800" y="2708920"/>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14" name="Text Placeholder 55"/>
          <p:cNvSpPr>
            <a:spLocks noGrp="1"/>
          </p:cNvSpPr>
          <p:nvPr>
            <p:ph type="body" sz="quarter" idx="14" hasCustomPrompt="1"/>
          </p:nvPr>
        </p:nvSpPr>
        <p:spPr>
          <a:xfrm>
            <a:off x="2063552" y="1698313"/>
            <a:ext cx="3515248" cy="879144"/>
          </a:xfrm>
          <a:prstGeom prst="rect">
            <a:avLst/>
          </a:prstGeom>
        </p:spPr>
        <p:txBody>
          <a:bodyPr/>
          <a:lstStyle>
            <a:lvl1pPr marL="0" indent="0">
              <a:buNone/>
              <a:defRPr sz="13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cxnSp>
        <p:nvCxnSpPr>
          <p:cNvPr id="15" name="Straight Connector 14"/>
          <p:cNvCxnSpPr/>
          <p:nvPr userDrawn="1"/>
        </p:nvCxnSpPr>
        <p:spPr>
          <a:xfrm>
            <a:off x="898800" y="3861048"/>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98800" y="5013176"/>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17" name="Picture Placeholder 38"/>
          <p:cNvSpPr>
            <a:spLocks noGrp="1"/>
          </p:cNvSpPr>
          <p:nvPr>
            <p:ph type="pic" sz="quarter" idx="19"/>
          </p:nvPr>
        </p:nvSpPr>
        <p:spPr>
          <a:xfrm>
            <a:off x="911424" y="2855041"/>
            <a:ext cx="864000" cy="86400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100">
                <a:noFill/>
                <a:latin typeface="Arial" panose="020B0604020202020204" pitchFamily="34" charset="0"/>
                <a:cs typeface="Arial" panose="020B0604020202020204" pitchFamily="34" charset="0"/>
              </a:defRPr>
            </a:lvl1pPr>
          </a:lstStyle>
          <a:p>
            <a:endParaRPr lang="en-GB" dirty="0"/>
          </a:p>
        </p:txBody>
      </p:sp>
      <p:sp>
        <p:nvSpPr>
          <p:cNvPr id="18" name="Text Placeholder 55"/>
          <p:cNvSpPr>
            <a:spLocks noGrp="1"/>
          </p:cNvSpPr>
          <p:nvPr>
            <p:ph type="body" sz="quarter" idx="20" hasCustomPrompt="1"/>
          </p:nvPr>
        </p:nvSpPr>
        <p:spPr>
          <a:xfrm>
            <a:off x="2063552" y="2840384"/>
            <a:ext cx="3515248" cy="888714"/>
          </a:xfrm>
          <a:prstGeom prst="rect">
            <a:avLst/>
          </a:prstGeom>
        </p:spPr>
        <p:txBody>
          <a:bodyPr/>
          <a:lstStyle>
            <a:lvl1pPr marL="0" indent="0">
              <a:buNone/>
              <a:defRPr sz="13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19" name="Picture Placeholder 38"/>
          <p:cNvSpPr>
            <a:spLocks noGrp="1"/>
          </p:cNvSpPr>
          <p:nvPr>
            <p:ph type="pic" sz="quarter" idx="21"/>
          </p:nvPr>
        </p:nvSpPr>
        <p:spPr>
          <a:xfrm>
            <a:off x="911424" y="4007168"/>
            <a:ext cx="864000" cy="86400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100">
                <a:noFill/>
                <a:latin typeface="Arial" panose="020B0604020202020204" pitchFamily="34" charset="0"/>
                <a:cs typeface="Arial" panose="020B0604020202020204" pitchFamily="34" charset="0"/>
              </a:defRPr>
            </a:lvl1pPr>
          </a:lstStyle>
          <a:p>
            <a:endParaRPr lang="en-GB" dirty="0"/>
          </a:p>
        </p:txBody>
      </p:sp>
      <p:sp>
        <p:nvSpPr>
          <p:cNvPr id="20" name="Text Placeholder 55"/>
          <p:cNvSpPr>
            <a:spLocks noGrp="1"/>
          </p:cNvSpPr>
          <p:nvPr>
            <p:ph type="body" sz="quarter" idx="22" hasCustomPrompt="1"/>
          </p:nvPr>
        </p:nvSpPr>
        <p:spPr>
          <a:xfrm>
            <a:off x="2063552" y="3992999"/>
            <a:ext cx="3515248" cy="888226"/>
          </a:xfrm>
          <a:prstGeom prst="rect">
            <a:avLst/>
          </a:prstGeom>
        </p:spPr>
        <p:txBody>
          <a:bodyPr/>
          <a:lstStyle>
            <a:lvl1pPr marL="0" indent="0">
              <a:buNone/>
              <a:defRPr sz="13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cxnSp>
        <p:nvCxnSpPr>
          <p:cNvPr id="21" name="Straight Connector 20"/>
          <p:cNvCxnSpPr/>
          <p:nvPr userDrawn="1"/>
        </p:nvCxnSpPr>
        <p:spPr>
          <a:xfrm>
            <a:off x="898800" y="6175360"/>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22" name="Picture Placeholder 38"/>
          <p:cNvSpPr>
            <a:spLocks noGrp="1"/>
          </p:cNvSpPr>
          <p:nvPr>
            <p:ph type="pic" sz="quarter" idx="23"/>
          </p:nvPr>
        </p:nvSpPr>
        <p:spPr>
          <a:xfrm>
            <a:off x="911424" y="5169352"/>
            <a:ext cx="864000" cy="86400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100">
                <a:noFill/>
                <a:latin typeface="Arial" panose="020B0604020202020204" pitchFamily="34" charset="0"/>
                <a:cs typeface="Arial" panose="020B0604020202020204" pitchFamily="34" charset="0"/>
              </a:defRPr>
            </a:lvl1pPr>
          </a:lstStyle>
          <a:p>
            <a:endParaRPr lang="en-GB" dirty="0"/>
          </a:p>
        </p:txBody>
      </p:sp>
      <p:sp>
        <p:nvSpPr>
          <p:cNvPr id="23" name="Text Placeholder 55"/>
          <p:cNvSpPr>
            <a:spLocks noGrp="1"/>
          </p:cNvSpPr>
          <p:nvPr>
            <p:ph type="body" sz="quarter" idx="24" hasCustomPrompt="1"/>
          </p:nvPr>
        </p:nvSpPr>
        <p:spPr>
          <a:xfrm>
            <a:off x="2063552" y="5145127"/>
            <a:ext cx="3515248" cy="898281"/>
          </a:xfrm>
          <a:prstGeom prst="rect">
            <a:avLst/>
          </a:prstGeom>
        </p:spPr>
        <p:txBody>
          <a:bodyPr/>
          <a:lstStyle>
            <a:lvl1pPr marL="0" indent="0">
              <a:buNone/>
              <a:defRPr sz="13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24" name="Picture Placeholder 38"/>
          <p:cNvSpPr>
            <a:spLocks noGrp="1"/>
          </p:cNvSpPr>
          <p:nvPr>
            <p:ph type="pic" sz="quarter" idx="25"/>
          </p:nvPr>
        </p:nvSpPr>
        <p:spPr>
          <a:xfrm>
            <a:off x="6240016" y="1703400"/>
            <a:ext cx="864000" cy="86400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100">
                <a:noFill/>
                <a:latin typeface="Arial" panose="020B0604020202020204" pitchFamily="34" charset="0"/>
                <a:cs typeface="Arial" panose="020B0604020202020204" pitchFamily="34" charset="0"/>
              </a:defRPr>
            </a:lvl1pPr>
          </a:lstStyle>
          <a:p>
            <a:endParaRPr lang="en-GB" dirty="0"/>
          </a:p>
        </p:txBody>
      </p:sp>
      <p:cxnSp>
        <p:nvCxnSpPr>
          <p:cNvPr id="25" name="Straight Connector 24"/>
          <p:cNvCxnSpPr/>
          <p:nvPr userDrawn="1"/>
        </p:nvCxnSpPr>
        <p:spPr>
          <a:xfrm>
            <a:off x="6227392" y="1556792"/>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227392" y="2708920"/>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35" name="Text Placeholder 55"/>
          <p:cNvSpPr>
            <a:spLocks noGrp="1"/>
          </p:cNvSpPr>
          <p:nvPr>
            <p:ph type="body" sz="quarter" idx="26" hasCustomPrompt="1"/>
          </p:nvPr>
        </p:nvSpPr>
        <p:spPr>
          <a:xfrm>
            <a:off x="7392144" y="1688743"/>
            <a:ext cx="3515248" cy="888714"/>
          </a:xfrm>
          <a:prstGeom prst="rect">
            <a:avLst/>
          </a:prstGeom>
        </p:spPr>
        <p:txBody>
          <a:bodyPr/>
          <a:lstStyle>
            <a:lvl1pPr marL="0" indent="0">
              <a:buNone/>
              <a:defRPr sz="13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cxnSp>
        <p:nvCxnSpPr>
          <p:cNvPr id="36" name="Straight Connector 35"/>
          <p:cNvCxnSpPr/>
          <p:nvPr userDrawn="1"/>
        </p:nvCxnSpPr>
        <p:spPr>
          <a:xfrm>
            <a:off x="6227392" y="3861048"/>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227392" y="5013176"/>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38" name="Picture Placeholder 38"/>
          <p:cNvSpPr>
            <a:spLocks noGrp="1"/>
          </p:cNvSpPr>
          <p:nvPr>
            <p:ph type="pic" sz="quarter" idx="27"/>
          </p:nvPr>
        </p:nvSpPr>
        <p:spPr>
          <a:xfrm>
            <a:off x="6240016" y="2855041"/>
            <a:ext cx="864000" cy="86400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100">
                <a:noFill/>
                <a:latin typeface="Arial" panose="020B0604020202020204" pitchFamily="34" charset="0"/>
                <a:cs typeface="Arial" panose="020B0604020202020204" pitchFamily="34" charset="0"/>
              </a:defRPr>
            </a:lvl1pPr>
          </a:lstStyle>
          <a:p>
            <a:endParaRPr lang="en-GB" dirty="0"/>
          </a:p>
        </p:txBody>
      </p:sp>
      <p:sp>
        <p:nvSpPr>
          <p:cNvPr id="39" name="Text Placeholder 55"/>
          <p:cNvSpPr>
            <a:spLocks noGrp="1"/>
          </p:cNvSpPr>
          <p:nvPr>
            <p:ph type="body" sz="quarter" idx="28" hasCustomPrompt="1"/>
          </p:nvPr>
        </p:nvSpPr>
        <p:spPr>
          <a:xfrm>
            <a:off x="7392144" y="2840384"/>
            <a:ext cx="3515248" cy="888714"/>
          </a:xfrm>
          <a:prstGeom prst="rect">
            <a:avLst/>
          </a:prstGeom>
        </p:spPr>
        <p:txBody>
          <a:bodyPr/>
          <a:lstStyle>
            <a:lvl1pPr marL="0" indent="0">
              <a:buNone/>
              <a:defRPr sz="13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40" name="Picture Placeholder 38"/>
          <p:cNvSpPr>
            <a:spLocks noGrp="1"/>
          </p:cNvSpPr>
          <p:nvPr>
            <p:ph type="pic" sz="quarter" idx="29"/>
          </p:nvPr>
        </p:nvSpPr>
        <p:spPr>
          <a:xfrm>
            <a:off x="6240016" y="4007168"/>
            <a:ext cx="864000" cy="86400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100">
                <a:noFill/>
                <a:latin typeface="Arial" panose="020B0604020202020204" pitchFamily="34" charset="0"/>
                <a:cs typeface="Arial" panose="020B0604020202020204" pitchFamily="34" charset="0"/>
              </a:defRPr>
            </a:lvl1pPr>
          </a:lstStyle>
          <a:p>
            <a:endParaRPr lang="en-GB" dirty="0"/>
          </a:p>
        </p:txBody>
      </p:sp>
      <p:sp>
        <p:nvSpPr>
          <p:cNvPr id="41" name="Text Placeholder 55"/>
          <p:cNvSpPr>
            <a:spLocks noGrp="1"/>
          </p:cNvSpPr>
          <p:nvPr>
            <p:ph type="body" sz="quarter" idx="30" hasCustomPrompt="1"/>
          </p:nvPr>
        </p:nvSpPr>
        <p:spPr>
          <a:xfrm>
            <a:off x="7392144" y="3992999"/>
            <a:ext cx="3515248" cy="888226"/>
          </a:xfrm>
          <a:prstGeom prst="rect">
            <a:avLst/>
          </a:prstGeom>
        </p:spPr>
        <p:txBody>
          <a:bodyPr/>
          <a:lstStyle>
            <a:lvl1pPr marL="0" indent="0">
              <a:buNone/>
              <a:defRPr sz="13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cxnSp>
        <p:nvCxnSpPr>
          <p:cNvPr id="42" name="Straight Connector 41"/>
          <p:cNvCxnSpPr/>
          <p:nvPr userDrawn="1"/>
        </p:nvCxnSpPr>
        <p:spPr>
          <a:xfrm>
            <a:off x="6227392" y="6175360"/>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43" name="Picture Placeholder 38"/>
          <p:cNvSpPr>
            <a:spLocks noGrp="1"/>
          </p:cNvSpPr>
          <p:nvPr>
            <p:ph type="pic" sz="quarter" idx="31"/>
          </p:nvPr>
        </p:nvSpPr>
        <p:spPr>
          <a:xfrm>
            <a:off x="6240016" y="5169352"/>
            <a:ext cx="864000" cy="86400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100">
                <a:noFill/>
                <a:latin typeface="Arial" panose="020B0604020202020204" pitchFamily="34" charset="0"/>
                <a:cs typeface="Arial" panose="020B0604020202020204" pitchFamily="34" charset="0"/>
              </a:defRPr>
            </a:lvl1pPr>
          </a:lstStyle>
          <a:p>
            <a:endParaRPr lang="en-GB" dirty="0"/>
          </a:p>
        </p:txBody>
      </p:sp>
      <p:sp>
        <p:nvSpPr>
          <p:cNvPr id="44" name="Text Placeholder 55"/>
          <p:cNvSpPr>
            <a:spLocks noGrp="1"/>
          </p:cNvSpPr>
          <p:nvPr>
            <p:ph type="body" sz="quarter" idx="32" hasCustomPrompt="1"/>
          </p:nvPr>
        </p:nvSpPr>
        <p:spPr>
          <a:xfrm>
            <a:off x="7392144" y="5145127"/>
            <a:ext cx="3515248" cy="898282"/>
          </a:xfrm>
          <a:prstGeom prst="rect">
            <a:avLst/>
          </a:prstGeom>
        </p:spPr>
        <p:txBody>
          <a:bodyPr/>
          <a:lstStyle>
            <a:lvl1pPr marL="0" indent="0">
              <a:buNone/>
              <a:defRPr sz="13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Tree>
    <p:extLst>
      <p:ext uri="{BB962C8B-B14F-4D97-AF65-F5344CB8AC3E}">
        <p14:creationId xmlns:p14="http://schemas.microsoft.com/office/powerpoint/2010/main" val="4047984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cxnSp>
        <p:nvCxnSpPr>
          <p:cNvPr id="11" name="Straight Connector 2"/>
          <p:cNvCxnSpPr>
            <a:cxnSpLocks noChangeShapeType="1"/>
          </p:cNvCxnSpPr>
          <p:nvPr userDrawn="1"/>
        </p:nvCxnSpPr>
        <p:spPr bwMode="auto">
          <a:xfrm>
            <a:off x="929073" y="1747838"/>
            <a:ext cx="8640000" cy="0"/>
          </a:xfrm>
          <a:prstGeom prst="line">
            <a:avLst/>
          </a:prstGeom>
          <a:noFill/>
          <a:ln w="28575" cap="rnd" algn="ctr">
            <a:solidFill>
              <a:srgbClr val="7CC8C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2"/>
          <p:cNvCxnSpPr>
            <a:cxnSpLocks noChangeShapeType="1"/>
          </p:cNvCxnSpPr>
          <p:nvPr userDrawn="1"/>
        </p:nvCxnSpPr>
        <p:spPr bwMode="auto">
          <a:xfrm>
            <a:off x="929073" y="2461792"/>
            <a:ext cx="8640000" cy="0"/>
          </a:xfrm>
          <a:prstGeom prst="line">
            <a:avLst/>
          </a:prstGeom>
          <a:noFill/>
          <a:ln w="28575" cap="rnd" algn="ctr">
            <a:solidFill>
              <a:srgbClr val="7CC8C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2"/>
          <p:cNvCxnSpPr>
            <a:cxnSpLocks noChangeShapeType="1"/>
          </p:cNvCxnSpPr>
          <p:nvPr userDrawn="1"/>
        </p:nvCxnSpPr>
        <p:spPr bwMode="auto">
          <a:xfrm>
            <a:off x="936696" y="3175060"/>
            <a:ext cx="8640000" cy="0"/>
          </a:xfrm>
          <a:prstGeom prst="line">
            <a:avLst/>
          </a:prstGeom>
          <a:noFill/>
          <a:ln w="28575" cap="rnd" algn="ctr">
            <a:solidFill>
              <a:srgbClr val="7CC8C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2"/>
          <p:cNvCxnSpPr>
            <a:cxnSpLocks noChangeShapeType="1"/>
          </p:cNvCxnSpPr>
          <p:nvPr userDrawn="1"/>
        </p:nvCxnSpPr>
        <p:spPr bwMode="auto">
          <a:xfrm>
            <a:off x="936696" y="3884330"/>
            <a:ext cx="8640000" cy="0"/>
          </a:xfrm>
          <a:prstGeom prst="line">
            <a:avLst/>
          </a:prstGeom>
          <a:noFill/>
          <a:ln w="28575" cap="rnd" algn="ctr">
            <a:solidFill>
              <a:srgbClr val="7CC8C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2"/>
          <p:cNvCxnSpPr>
            <a:cxnSpLocks noChangeShapeType="1"/>
          </p:cNvCxnSpPr>
          <p:nvPr userDrawn="1"/>
        </p:nvCxnSpPr>
        <p:spPr bwMode="auto">
          <a:xfrm>
            <a:off x="933365" y="4601105"/>
            <a:ext cx="8640000" cy="0"/>
          </a:xfrm>
          <a:prstGeom prst="line">
            <a:avLst/>
          </a:prstGeom>
          <a:noFill/>
          <a:ln w="28575" cap="rnd" algn="ctr">
            <a:solidFill>
              <a:srgbClr val="7CC8C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2"/>
          <p:cNvCxnSpPr>
            <a:cxnSpLocks noChangeShapeType="1"/>
          </p:cNvCxnSpPr>
          <p:nvPr userDrawn="1"/>
        </p:nvCxnSpPr>
        <p:spPr bwMode="auto">
          <a:xfrm>
            <a:off x="940988" y="5314373"/>
            <a:ext cx="8640000" cy="0"/>
          </a:xfrm>
          <a:prstGeom prst="line">
            <a:avLst/>
          </a:prstGeom>
          <a:noFill/>
          <a:ln w="28575" cap="rnd" algn="ctr">
            <a:solidFill>
              <a:srgbClr val="7CC8C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2"/>
          <p:cNvCxnSpPr>
            <a:cxnSpLocks noChangeShapeType="1"/>
          </p:cNvCxnSpPr>
          <p:nvPr userDrawn="1"/>
        </p:nvCxnSpPr>
        <p:spPr bwMode="auto">
          <a:xfrm>
            <a:off x="940988" y="6023643"/>
            <a:ext cx="8640000" cy="0"/>
          </a:xfrm>
          <a:prstGeom prst="line">
            <a:avLst/>
          </a:prstGeom>
          <a:noFill/>
          <a:ln w="28575" cap="rnd" algn="ctr">
            <a:solidFill>
              <a:srgbClr val="7CC8C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Placeholder 2"/>
          <p:cNvSpPr>
            <a:spLocks noGrp="1"/>
          </p:cNvSpPr>
          <p:nvPr>
            <p:ph type="body" sz="quarter" idx="23" hasCustomPrompt="1"/>
          </p:nvPr>
        </p:nvSpPr>
        <p:spPr>
          <a:xfrm>
            <a:off x="838200" y="1952884"/>
            <a:ext cx="1367780" cy="425450"/>
          </a:xfrm>
          <a:prstGeom prst="rect">
            <a:avLst/>
          </a:prstGeom>
        </p:spPr>
        <p:txBody>
          <a:bodyPr/>
          <a:lstStyle>
            <a:lvl1pPr marL="0" indent="0" algn="l">
              <a:buNone/>
              <a:defRPr sz="1600">
                <a:solidFill>
                  <a:schemeClr val="tx2"/>
                </a:solidFill>
                <a:latin typeface="Arial" panose="020B0604020202020204" pitchFamily="34" charset="0"/>
                <a:cs typeface="Arial" panose="020B0604020202020204" pitchFamily="34" charset="0"/>
              </a:defRPr>
            </a:lvl1pPr>
          </a:lstStyle>
          <a:p>
            <a:pPr lvl="0"/>
            <a:r>
              <a:rPr lang="en-US" dirty="0"/>
              <a:t>00.00-00.00 </a:t>
            </a:r>
          </a:p>
        </p:txBody>
      </p:sp>
      <p:sp>
        <p:nvSpPr>
          <p:cNvPr id="19" name="Text Placeholder 2"/>
          <p:cNvSpPr>
            <a:spLocks noGrp="1"/>
          </p:cNvSpPr>
          <p:nvPr>
            <p:ph type="body" sz="quarter" idx="24" hasCustomPrompt="1"/>
          </p:nvPr>
        </p:nvSpPr>
        <p:spPr>
          <a:xfrm>
            <a:off x="838200" y="2655804"/>
            <a:ext cx="1367780" cy="425450"/>
          </a:xfrm>
          <a:prstGeom prst="rect">
            <a:avLst/>
          </a:prstGeom>
        </p:spPr>
        <p:txBody>
          <a:bodyPr/>
          <a:lstStyle>
            <a:lvl1pPr marL="0" indent="0" algn="l">
              <a:buNone/>
              <a:defRPr sz="1600">
                <a:solidFill>
                  <a:schemeClr val="tx2"/>
                </a:solidFill>
                <a:latin typeface="Arial" panose="020B0604020202020204" pitchFamily="34" charset="0"/>
                <a:cs typeface="Arial" panose="020B0604020202020204" pitchFamily="34" charset="0"/>
              </a:defRPr>
            </a:lvl1pPr>
          </a:lstStyle>
          <a:p>
            <a:pPr lvl="0"/>
            <a:r>
              <a:rPr lang="en-US" dirty="0"/>
              <a:t>00.00-00.00 </a:t>
            </a:r>
          </a:p>
        </p:txBody>
      </p:sp>
      <p:sp>
        <p:nvSpPr>
          <p:cNvPr id="20" name="Text Placeholder 2"/>
          <p:cNvSpPr>
            <a:spLocks noGrp="1"/>
          </p:cNvSpPr>
          <p:nvPr>
            <p:ph type="body" sz="quarter" idx="25" hasCustomPrompt="1"/>
          </p:nvPr>
        </p:nvSpPr>
        <p:spPr>
          <a:xfrm>
            <a:off x="851470" y="3365073"/>
            <a:ext cx="1367780" cy="425450"/>
          </a:xfrm>
          <a:prstGeom prst="rect">
            <a:avLst/>
          </a:prstGeom>
        </p:spPr>
        <p:txBody>
          <a:bodyPr/>
          <a:lstStyle>
            <a:lvl1pPr marL="0" indent="0" algn="l">
              <a:buNone/>
              <a:defRPr sz="1600">
                <a:solidFill>
                  <a:schemeClr val="tx2"/>
                </a:solidFill>
                <a:latin typeface="Arial" panose="020B0604020202020204" pitchFamily="34" charset="0"/>
                <a:cs typeface="Arial" panose="020B0604020202020204" pitchFamily="34" charset="0"/>
              </a:defRPr>
            </a:lvl1pPr>
          </a:lstStyle>
          <a:p>
            <a:pPr lvl="0"/>
            <a:r>
              <a:rPr lang="en-US" dirty="0"/>
              <a:t>00.00-00.00 </a:t>
            </a:r>
          </a:p>
        </p:txBody>
      </p:sp>
      <p:sp>
        <p:nvSpPr>
          <p:cNvPr id="21" name="Text Placeholder 2"/>
          <p:cNvSpPr>
            <a:spLocks noGrp="1"/>
          </p:cNvSpPr>
          <p:nvPr>
            <p:ph type="body" sz="quarter" idx="26" hasCustomPrompt="1"/>
          </p:nvPr>
        </p:nvSpPr>
        <p:spPr>
          <a:xfrm>
            <a:off x="851470" y="4081847"/>
            <a:ext cx="1367780" cy="425450"/>
          </a:xfrm>
          <a:prstGeom prst="rect">
            <a:avLst/>
          </a:prstGeom>
        </p:spPr>
        <p:txBody>
          <a:bodyPr/>
          <a:lstStyle>
            <a:lvl1pPr marL="0" indent="0" algn="l">
              <a:buNone/>
              <a:defRPr sz="1600">
                <a:solidFill>
                  <a:schemeClr val="tx2"/>
                </a:solidFill>
                <a:latin typeface="Arial" panose="020B0604020202020204" pitchFamily="34" charset="0"/>
                <a:cs typeface="Arial" panose="020B0604020202020204" pitchFamily="34" charset="0"/>
              </a:defRPr>
            </a:lvl1pPr>
          </a:lstStyle>
          <a:p>
            <a:pPr lvl="0"/>
            <a:r>
              <a:rPr lang="en-US" dirty="0"/>
              <a:t>00.00-00.00 </a:t>
            </a:r>
          </a:p>
        </p:txBody>
      </p:sp>
      <p:sp>
        <p:nvSpPr>
          <p:cNvPr id="22" name="Text Placeholder 2"/>
          <p:cNvSpPr>
            <a:spLocks noGrp="1"/>
          </p:cNvSpPr>
          <p:nvPr>
            <p:ph type="body" sz="quarter" idx="27" hasCustomPrompt="1"/>
          </p:nvPr>
        </p:nvSpPr>
        <p:spPr>
          <a:xfrm>
            <a:off x="851470" y="4793115"/>
            <a:ext cx="1367780" cy="425450"/>
          </a:xfrm>
          <a:prstGeom prst="rect">
            <a:avLst/>
          </a:prstGeom>
        </p:spPr>
        <p:txBody>
          <a:bodyPr/>
          <a:lstStyle>
            <a:lvl1pPr marL="0" indent="0" algn="l">
              <a:buNone/>
              <a:defRPr sz="1600">
                <a:solidFill>
                  <a:schemeClr val="tx2"/>
                </a:solidFill>
                <a:latin typeface="Arial" panose="020B0604020202020204" pitchFamily="34" charset="0"/>
                <a:cs typeface="Arial" panose="020B0604020202020204" pitchFamily="34" charset="0"/>
              </a:defRPr>
            </a:lvl1pPr>
          </a:lstStyle>
          <a:p>
            <a:pPr lvl="0"/>
            <a:r>
              <a:rPr lang="en-US" dirty="0"/>
              <a:t>00.00-00.00 </a:t>
            </a:r>
          </a:p>
        </p:txBody>
      </p:sp>
      <p:sp>
        <p:nvSpPr>
          <p:cNvPr id="23" name="Text Placeholder 2"/>
          <p:cNvSpPr>
            <a:spLocks noGrp="1"/>
          </p:cNvSpPr>
          <p:nvPr>
            <p:ph type="body" sz="quarter" idx="28" hasCustomPrompt="1"/>
          </p:nvPr>
        </p:nvSpPr>
        <p:spPr>
          <a:xfrm>
            <a:off x="851470" y="5504383"/>
            <a:ext cx="1367780" cy="425450"/>
          </a:xfrm>
          <a:prstGeom prst="rect">
            <a:avLst/>
          </a:prstGeom>
        </p:spPr>
        <p:txBody>
          <a:bodyPr/>
          <a:lstStyle>
            <a:lvl1pPr marL="0" indent="0" algn="l">
              <a:buNone/>
              <a:defRPr sz="1600">
                <a:solidFill>
                  <a:schemeClr val="tx2"/>
                </a:solidFill>
                <a:latin typeface="Arial" panose="020B0604020202020204" pitchFamily="34" charset="0"/>
                <a:cs typeface="Arial" panose="020B0604020202020204" pitchFamily="34" charset="0"/>
              </a:defRPr>
            </a:lvl1pPr>
          </a:lstStyle>
          <a:p>
            <a:pPr lvl="0"/>
            <a:r>
              <a:rPr lang="en-US" dirty="0"/>
              <a:t>00.00-00.00 </a:t>
            </a:r>
          </a:p>
        </p:txBody>
      </p:sp>
      <p:sp>
        <p:nvSpPr>
          <p:cNvPr id="3" name="Text Placeholder 2"/>
          <p:cNvSpPr>
            <a:spLocks noGrp="1"/>
          </p:cNvSpPr>
          <p:nvPr>
            <p:ph type="body" sz="quarter" idx="29" hasCustomPrompt="1"/>
          </p:nvPr>
        </p:nvSpPr>
        <p:spPr>
          <a:xfrm>
            <a:off x="3667126" y="1952884"/>
            <a:ext cx="5419724" cy="425450"/>
          </a:xfrm>
        </p:spPr>
        <p:txBody>
          <a:bodyPr>
            <a:normAutofit/>
          </a:bodyPr>
          <a:lstStyle>
            <a:lvl1pPr marL="0" indent="0">
              <a:buNone/>
              <a:defRPr sz="1600" baseline="0"/>
            </a:lvl1pPr>
          </a:lstStyle>
          <a:p>
            <a:pPr lvl="0"/>
            <a:r>
              <a:rPr lang="en-GB" dirty="0"/>
              <a:t>Click to add agenda item</a:t>
            </a:r>
          </a:p>
        </p:txBody>
      </p:sp>
      <p:sp>
        <p:nvSpPr>
          <p:cNvPr id="27" name="Text Placeholder 2"/>
          <p:cNvSpPr>
            <a:spLocks noGrp="1"/>
          </p:cNvSpPr>
          <p:nvPr>
            <p:ph type="body" sz="quarter" idx="30" hasCustomPrompt="1"/>
          </p:nvPr>
        </p:nvSpPr>
        <p:spPr>
          <a:xfrm>
            <a:off x="3667126" y="2655804"/>
            <a:ext cx="5419724" cy="425450"/>
          </a:xfrm>
        </p:spPr>
        <p:txBody>
          <a:bodyPr>
            <a:normAutofit/>
          </a:bodyPr>
          <a:lstStyle>
            <a:lvl1pPr marL="0" indent="0">
              <a:buNone/>
              <a:defRPr sz="1600" baseline="0"/>
            </a:lvl1pPr>
          </a:lstStyle>
          <a:p>
            <a:pPr lvl="0"/>
            <a:r>
              <a:rPr lang="en-GB" dirty="0"/>
              <a:t>Click to add agenda item</a:t>
            </a:r>
          </a:p>
        </p:txBody>
      </p:sp>
      <p:sp>
        <p:nvSpPr>
          <p:cNvPr id="28" name="Text Placeholder 2"/>
          <p:cNvSpPr>
            <a:spLocks noGrp="1"/>
          </p:cNvSpPr>
          <p:nvPr>
            <p:ph type="body" sz="quarter" idx="31" hasCustomPrompt="1"/>
          </p:nvPr>
        </p:nvSpPr>
        <p:spPr>
          <a:xfrm>
            <a:off x="3667126" y="3367821"/>
            <a:ext cx="5419724" cy="425450"/>
          </a:xfrm>
        </p:spPr>
        <p:txBody>
          <a:bodyPr>
            <a:normAutofit/>
          </a:bodyPr>
          <a:lstStyle>
            <a:lvl1pPr marL="0" indent="0">
              <a:buNone/>
              <a:defRPr sz="1600" baseline="0"/>
            </a:lvl1pPr>
          </a:lstStyle>
          <a:p>
            <a:pPr lvl="0"/>
            <a:r>
              <a:rPr lang="en-GB" dirty="0"/>
              <a:t>Click to add agenda item</a:t>
            </a:r>
          </a:p>
        </p:txBody>
      </p:sp>
      <p:sp>
        <p:nvSpPr>
          <p:cNvPr id="29" name="Text Placeholder 2"/>
          <p:cNvSpPr>
            <a:spLocks noGrp="1"/>
          </p:cNvSpPr>
          <p:nvPr>
            <p:ph type="body" sz="quarter" idx="32" hasCustomPrompt="1"/>
          </p:nvPr>
        </p:nvSpPr>
        <p:spPr>
          <a:xfrm>
            <a:off x="3667126" y="4081847"/>
            <a:ext cx="5419724" cy="425450"/>
          </a:xfrm>
        </p:spPr>
        <p:txBody>
          <a:bodyPr>
            <a:normAutofit/>
          </a:bodyPr>
          <a:lstStyle>
            <a:lvl1pPr marL="0" indent="0">
              <a:buNone/>
              <a:defRPr sz="1600" baseline="0"/>
            </a:lvl1pPr>
          </a:lstStyle>
          <a:p>
            <a:pPr lvl="0"/>
            <a:r>
              <a:rPr lang="en-GB" dirty="0"/>
              <a:t>Click to add agenda item</a:t>
            </a:r>
          </a:p>
        </p:txBody>
      </p:sp>
      <p:sp>
        <p:nvSpPr>
          <p:cNvPr id="30" name="Text Placeholder 2"/>
          <p:cNvSpPr>
            <a:spLocks noGrp="1"/>
          </p:cNvSpPr>
          <p:nvPr>
            <p:ph type="body" sz="quarter" idx="33" hasCustomPrompt="1"/>
          </p:nvPr>
        </p:nvSpPr>
        <p:spPr>
          <a:xfrm>
            <a:off x="3667126" y="4797863"/>
            <a:ext cx="5419724" cy="425450"/>
          </a:xfrm>
        </p:spPr>
        <p:txBody>
          <a:bodyPr>
            <a:normAutofit/>
          </a:bodyPr>
          <a:lstStyle>
            <a:lvl1pPr marL="0" indent="0">
              <a:buNone/>
              <a:defRPr sz="1600" baseline="0"/>
            </a:lvl1pPr>
          </a:lstStyle>
          <a:p>
            <a:pPr lvl="0"/>
            <a:r>
              <a:rPr lang="en-GB" dirty="0"/>
              <a:t>Click to add agenda item</a:t>
            </a:r>
          </a:p>
        </p:txBody>
      </p:sp>
      <p:sp>
        <p:nvSpPr>
          <p:cNvPr id="31" name="Text Placeholder 2"/>
          <p:cNvSpPr>
            <a:spLocks noGrp="1"/>
          </p:cNvSpPr>
          <p:nvPr>
            <p:ph type="body" sz="quarter" idx="34" hasCustomPrompt="1"/>
          </p:nvPr>
        </p:nvSpPr>
        <p:spPr>
          <a:xfrm>
            <a:off x="3667126" y="5511130"/>
            <a:ext cx="5419724" cy="425450"/>
          </a:xfrm>
        </p:spPr>
        <p:txBody>
          <a:bodyPr>
            <a:normAutofit/>
          </a:bodyPr>
          <a:lstStyle>
            <a:lvl1pPr marL="0" indent="0">
              <a:buNone/>
              <a:defRPr sz="1600" baseline="0"/>
            </a:lvl1pPr>
          </a:lstStyle>
          <a:p>
            <a:pPr lvl="0"/>
            <a:r>
              <a:rPr lang="en-GB" dirty="0"/>
              <a:t>Click to add agenda item</a:t>
            </a:r>
          </a:p>
        </p:txBody>
      </p:sp>
    </p:spTree>
    <p:extLst>
      <p:ext uri="{BB962C8B-B14F-4D97-AF65-F5344CB8AC3E}">
        <p14:creationId xmlns:p14="http://schemas.microsoft.com/office/powerpoint/2010/main" val="3709552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7)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cxnSp>
        <p:nvCxnSpPr>
          <p:cNvPr id="31" name="Straight Connector 2"/>
          <p:cNvCxnSpPr>
            <a:cxnSpLocks noChangeShapeType="1"/>
          </p:cNvCxnSpPr>
          <p:nvPr userDrawn="1"/>
        </p:nvCxnSpPr>
        <p:spPr bwMode="auto">
          <a:xfrm>
            <a:off x="929073" y="1747838"/>
            <a:ext cx="8640000" cy="0"/>
          </a:xfrm>
          <a:prstGeom prst="line">
            <a:avLst/>
          </a:prstGeom>
          <a:noFill/>
          <a:ln w="28575" cap="rnd" algn="ctr">
            <a:solidFill>
              <a:srgbClr val="7CC8C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2"/>
          <p:cNvCxnSpPr>
            <a:cxnSpLocks noChangeShapeType="1"/>
          </p:cNvCxnSpPr>
          <p:nvPr userDrawn="1"/>
        </p:nvCxnSpPr>
        <p:spPr bwMode="auto">
          <a:xfrm>
            <a:off x="929073" y="2226242"/>
            <a:ext cx="8640000" cy="0"/>
          </a:xfrm>
          <a:prstGeom prst="line">
            <a:avLst/>
          </a:prstGeom>
          <a:noFill/>
          <a:ln w="28575" cap="rnd" algn="ctr">
            <a:solidFill>
              <a:srgbClr val="7CC8C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2"/>
          <p:cNvCxnSpPr>
            <a:cxnSpLocks noChangeShapeType="1"/>
          </p:cNvCxnSpPr>
          <p:nvPr userDrawn="1"/>
        </p:nvCxnSpPr>
        <p:spPr bwMode="auto">
          <a:xfrm>
            <a:off x="929073" y="2720548"/>
            <a:ext cx="8640000" cy="0"/>
          </a:xfrm>
          <a:prstGeom prst="line">
            <a:avLst/>
          </a:prstGeom>
          <a:noFill/>
          <a:ln w="28575" cap="rnd" algn="ctr">
            <a:solidFill>
              <a:srgbClr val="7CC8C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2"/>
          <p:cNvCxnSpPr>
            <a:cxnSpLocks noChangeShapeType="1"/>
          </p:cNvCxnSpPr>
          <p:nvPr userDrawn="1"/>
        </p:nvCxnSpPr>
        <p:spPr bwMode="auto">
          <a:xfrm>
            <a:off x="929073" y="3204252"/>
            <a:ext cx="8640000" cy="0"/>
          </a:xfrm>
          <a:prstGeom prst="line">
            <a:avLst/>
          </a:prstGeom>
          <a:noFill/>
          <a:ln w="28575" cap="rnd" algn="ctr">
            <a:solidFill>
              <a:srgbClr val="7CC8C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2"/>
          <p:cNvCxnSpPr>
            <a:cxnSpLocks noChangeShapeType="1"/>
          </p:cNvCxnSpPr>
          <p:nvPr userDrawn="1"/>
        </p:nvCxnSpPr>
        <p:spPr bwMode="auto">
          <a:xfrm>
            <a:off x="929073" y="3682656"/>
            <a:ext cx="8640000" cy="0"/>
          </a:xfrm>
          <a:prstGeom prst="line">
            <a:avLst/>
          </a:prstGeom>
          <a:noFill/>
          <a:ln w="28575" cap="rnd" algn="ctr">
            <a:solidFill>
              <a:srgbClr val="7CC8C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2"/>
          <p:cNvCxnSpPr>
            <a:cxnSpLocks noChangeShapeType="1"/>
          </p:cNvCxnSpPr>
          <p:nvPr userDrawn="1"/>
        </p:nvCxnSpPr>
        <p:spPr bwMode="auto">
          <a:xfrm>
            <a:off x="929073" y="4176962"/>
            <a:ext cx="8640000" cy="0"/>
          </a:xfrm>
          <a:prstGeom prst="line">
            <a:avLst/>
          </a:prstGeom>
          <a:noFill/>
          <a:ln w="28575" cap="rnd" algn="ctr">
            <a:solidFill>
              <a:srgbClr val="7CC8C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2"/>
          <p:cNvCxnSpPr>
            <a:cxnSpLocks noChangeShapeType="1"/>
          </p:cNvCxnSpPr>
          <p:nvPr userDrawn="1"/>
        </p:nvCxnSpPr>
        <p:spPr bwMode="auto">
          <a:xfrm>
            <a:off x="929073" y="4668618"/>
            <a:ext cx="8640000" cy="0"/>
          </a:xfrm>
          <a:prstGeom prst="line">
            <a:avLst/>
          </a:prstGeom>
          <a:noFill/>
          <a:ln w="28575" cap="rnd" algn="ctr">
            <a:solidFill>
              <a:srgbClr val="7CC8C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2"/>
          <p:cNvCxnSpPr>
            <a:cxnSpLocks noChangeShapeType="1"/>
          </p:cNvCxnSpPr>
          <p:nvPr userDrawn="1"/>
        </p:nvCxnSpPr>
        <p:spPr bwMode="auto">
          <a:xfrm>
            <a:off x="929073" y="5147022"/>
            <a:ext cx="8640000" cy="0"/>
          </a:xfrm>
          <a:prstGeom prst="line">
            <a:avLst/>
          </a:prstGeom>
          <a:noFill/>
          <a:ln w="28575" cap="rnd" algn="ctr">
            <a:solidFill>
              <a:srgbClr val="7CC8C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Placeholder 6"/>
          <p:cNvSpPr>
            <a:spLocks noGrp="1"/>
          </p:cNvSpPr>
          <p:nvPr>
            <p:ph type="body" sz="quarter" idx="10" hasCustomPrompt="1"/>
          </p:nvPr>
        </p:nvSpPr>
        <p:spPr>
          <a:xfrm>
            <a:off x="838200" y="1852613"/>
            <a:ext cx="1960563" cy="373062"/>
          </a:xfrm>
        </p:spPr>
        <p:txBody>
          <a:bodyPr>
            <a:noAutofit/>
          </a:bodyPr>
          <a:lstStyle>
            <a:lvl1pPr marL="0" indent="0">
              <a:buNone/>
              <a:defRPr sz="1400"/>
            </a:lvl1pPr>
          </a:lstStyle>
          <a:p>
            <a:pPr lvl="0"/>
            <a:r>
              <a:rPr lang="en-US" dirty="0"/>
              <a:t>00.00-00.00</a:t>
            </a:r>
          </a:p>
        </p:txBody>
      </p:sp>
      <p:sp>
        <p:nvSpPr>
          <p:cNvPr id="43" name="Text Placeholder 6"/>
          <p:cNvSpPr>
            <a:spLocks noGrp="1"/>
          </p:cNvSpPr>
          <p:nvPr>
            <p:ph type="body" sz="quarter" idx="11" hasCustomPrompt="1"/>
          </p:nvPr>
        </p:nvSpPr>
        <p:spPr>
          <a:xfrm>
            <a:off x="838200" y="2339535"/>
            <a:ext cx="1960563" cy="373062"/>
          </a:xfrm>
        </p:spPr>
        <p:txBody>
          <a:bodyPr>
            <a:noAutofit/>
          </a:bodyPr>
          <a:lstStyle>
            <a:lvl1pPr marL="0" indent="0">
              <a:buNone/>
              <a:defRPr sz="1400"/>
            </a:lvl1pPr>
          </a:lstStyle>
          <a:p>
            <a:pPr lvl="0"/>
            <a:r>
              <a:rPr lang="en-US" dirty="0"/>
              <a:t>00.00-00.00</a:t>
            </a:r>
          </a:p>
        </p:txBody>
      </p:sp>
      <p:sp>
        <p:nvSpPr>
          <p:cNvPr id="44" name="Text Placeholder 6"/>
          <p:cNvSpPr>
            <a:spLocks noGrp="1"/>
          </p:cNvSpPr>
          <p:nvPr>
            <p:ph type="body" sz="quarter" idx="12" hasCustomPrompt="1"/>
          </p:nvPr>
        </p:nvSpPr>
        <p:spPr>
          <a:xfrm>
            <a:off x="838200" y="2815289"/>
            <a:ext cx="1960563" cy="373062"/>
          </a:xfrm>
        </p:spPr>
        <p:txBody>
          <a:bodyPr>
            <a:noAutofit/>
          </a:bodyPr>
          <a:lstStyle>
            <a:lvl1pPr marL="0" indent="0">
              <a:buNone/>
              <a:defRPr sz="1400"/>
            </a:lvl1pPr>
          </a:lstStyle>
          <a:p>
            <a:pPr lvl="0"/>
            <a:r>
              <a:rPr lang="en-US" dirty="0"/>
              <a:t>00.00-00.00</a:t>
            </a:r>
          </a:p>
        </p:txBody>
      </p:sp>
      <p:sp>
        <p:nvSpPr>
          <p:cNvPr id="45" name="Text Placeholder 6"/>
          <p:cNvSpPr>
            <a:spLocks noGrp="1"/>
          </p:cNvSpPr>
          <p:nvPr>
            <p:ph type="body" sz="quarter" idx="13" hasCustomPrompt="1"/>
          </p:nvPr>
        </p:nvSpPr>
        <p:spPr>
          <a:xfrm>
            <a:off x="838200" y="3293692"/>
            <a:ext cx="1960563" cy="373062"/>
          </a:xfrm>
        </p:spPr>
        <p:txBody>
          <a:bodyPr>
            <a:noAutofit/>
          </a:bodyPr>
          <a:lstStyle>
            <a:lvl1pPr marL="0" indent="0">
              <a:buNone/>
              <a:defRPr sz="1400"/>
            </a:lvl1pPr>
          </a:lstStyle>
          <a:p>
            <a:pPr lvl="0"/>
            <a:r>
              <a:rPr lang="en-US" dirty="0"/>
              <a:t>00.00-00.00</a:t>
            </a:r>
          </a:p>
        </p:txBody>
      </p:sp>
      <p:sp>
        <p:nvSpPr>
          <p:cNvPr id="46" name="Text Placeholder 6"/>
          <p:cNvSpPr>
            <a:spLocks noGrp="1"/>
          </p:cNvSpPr>
          <p:nvPr>
            <p:ph type="body" sz="quarter" idx="14" hasCustomPrompt="1"/>
          </p:nvPr>
        </p:nvSpPr>
        <p:spPr>
          <a:xfrm>
            <a:off x="838200" y="3785347"/>
            <a:ext cx="1960563" cy="373062"/>
          </a:xfrm>
        </p:spPr>
        <p:txBody>
          <a:bodyPr>
            <a:noAutofit/>
          </a:bodyPr>
          <a:lstStyle>
            <a:lvl1pPr marL="0" indent="0">
              <a:buNone/>
              <a:defRPr sz="1400"/>
            </a:lvl1pPr>
          </a:lstStyle>
          <a:p>
            <a:pPr lvl="0"/>
            <a:r>
              <a:rPr lang="en-US" dirty="0"/>
              <a:t>00.00-00.00</a:t>
            </a:r>
          </a:p>
        </p:txBody>
      </p:sp>
      <p:sp>
        <p:nvSpPr>
          <p:cNvPr id="47" name="Text Placeholder 6"/>
          <p:cNvSpPr>
            <a:spLocks noGrp="1"/>
          </p:cNvSpPr>
          <p:nvPr>
            <p:ph type="body" sz="quarter" idx="15" hasCustomPrompt="1"/>
          </p:nvPr>
        </p:nvSpPr>
        <p:spPr>
          <a:xfrm>
            <a:off x="838199" y="4279653"/>
            <a:ext cx="1960563" cy="373062"/>
          </a:xfrm>
        </p:spPr>
        <p:txBody>
          <a:bodyPr>
            <a:noAutofit/>
          </a:bodyPr>
          <a:lstStyle>
            <a:lvl1pPr marL="0" indent="0">
              <a:buNone/>
              <a:defRPr sz="1400"/>
            </a:lvl1pPr>
          </a:lstStyle>
          <a:p>
            <a:pPr lvl="0"/>
            <a:r>
              <a:rPr lang="en-US" dirty="0"/>
              <a:t>00.00-00.00</a:t>
            </a:r>
          </a:p>
        </p:txBody>
      </p:sp>
      <p:sp>
        <p:nvSpPr>
          <p:cNvPr id="48" name="Text Placeholder 6"/>
          <p:cNvSpPr>
            <a:spLocks noGrp="1"/>
          </p:cNvSpPr>
          <p:nvPr>
            <p:ph type="body" sz="quarter" idx="16" hasCustomPrompt="1"/>
          </p:nvPr>
        </p:nvSpPr>
        <p:spPr>
          <a:xfrm>
            <a:off x="838199" y="4773959"/>
            <a:ext cx="1960563" cy="373062"/>
          </a:xfrm>
        </p:spPr>
        <p:txBody>
          <a:bodyPr>
            <a:noAutofit/>
          </a:bodyPr>
          <a:lstStyle>
            <a:lvl1pPr marL="0" indent="0">
              <a:buNone/>
              <a:defRPr sz="1400"/>
            </a:lvl1pPr>
          </a:lstStyle>
          <a:p>
            <a:pPr lvl="0"/>
            <a:r>
              <a:rPr lang="en-US" dirty="0"/>
              <a:t>00.00-00.00</a:t>
            </a:r>
          </a:p>
        </p:txBody>
      </p:sp>
      <p:sp>
        <p:nvSpPr>
          <p:cNvPr id="51" name="Text Placeholder 2"/>
          <p:cNvSpPr>
            <a:spLocks noGrp="1"/>
          </p:cNvSpPr>
          <p:nvPr>
            <p:ph type="body" sz="quarter" idx="29" hasCustomPrompt="1"/>
          </p:nvPr>
        </p:nvSpPr>
        <p:spPr>
          <a:xfrm>
            <a:off x="3667126" y="1852613"/>
            <a:ext cx="5419724" cy="373061"/>
          </a:xfrm>
        </p:spPr>
        <p:txBody>
          <a:bodyPr>
            <a:normAutofit/>
          </a:bodyPr>
          <a:lstStyle>
            <a:lvl1pPr marL="0" indent="0">
              <a:buNone/>
              <a:defRPr sz="1400" baseline="0"/>
            </a:lvl1pPr>
          </a:lstStyle>
          <a:p>
            <a:pPr lvl="0"/>
            <a:r>
              <a:rPr lang="en-GB" dirty="0"/>
              <a:t>Click to add agenda item</a:t>
            </a:r>
          </a:p>
        </p:txBody>
      </p:sp>
      <p:sp>
        <p:nvSpPr>
          <p:cNvPr id="52" name="Text Placeholder 2"/>
          <p:cNvSpPr>
            <a:spLocks noGrp="1"/>
          </p:cNvSpPr>
          <p:nvPr>
            <p:ph type="body" sz="quarter" idx="30" hasCustomPrompt="1"/>
          </p:nvPr>
        </p:nvSpPr>
        <p:spPr>
          <a:xfrm>
            <a:off x="3667126" y="2338210"/>
            <a:ext cx="5419724" cy="373061"/>
          </a:xfrm>
        </p:spPr>
        <p:txBody>
          <a:bodyPr>
            <a:normAutofit/>
          </a:bodyPr>
          <a:lstStyle>
            <a:lvl1pPr marL="0" indent="0">
              <a:buNone/>
              <a:defRPr sz="1400" baseline="0"/>
            </a:lvl1pPr>
          </a:lstStyle>
          <a:p>
            <a:pPr lvl="0"/>
            <a:r>
              <a:rPr lang="en-GB" dirty="0"/>
              <a:t>Click to add agenda item</a:t>
            </a:r>
          </a:p>
        </p:txBody>
      </p:sp>
      <p:sp>
        <p:nvSpPr>
          <p:cNvPr id="53" name="Text Placeholder 2"/>
          <p:cNvSpPr>
            <a:spLocks noGrp="1"/>
          </p:cNvSpPr>
          <p:nvPr>
            <p:ph type="body" sz="quarter" idx="31" hasCustomPrompt="1"/>
          </p:nvPr>
        </p:nvSpPr>
        <p:spPr>
          <a:xfrm>
            <a:off x="3667126" y="2814653"/>
            <a:ext cx="5419724" cy="373061"/>
          </a:xfrm>
        </p:spPr>
        <p:txBody>
          <a:bodyPr>
            <a:normAutofit/>
          </a:bodyPr>
          <a:lstStyle>
            <a:lvl1pPr marL="0" indent="0">
              <a:buNone/>
              <a:defRPr sz="1400" baseline="0"/>
            </a:lvl1pPr>
          </a:lstStyle>
          <a:p>
            <a:pPr lvl="0"/>
            <a:r>
              <a:rPr lang="en-GB" dirty="0"/>
              <a:t>Click to add agenda item</a:t>
            </a:r>
          </a:p>
        </p:txBody>
      </p:sp>
      <p:sp>
        <p:nvSpPr>
          <p:cNvPr id="54" name="Text Placeholder 2"/>
          <p:cNvSpPr>
            <a:spLocks noGrp="1"/>
          </p:cNvSpPr>
          <p:nvPr>
            <p:ph type="body" sz="quarter" idx="32" hasCustomPrompt="1"/>
          </p:nvPr>
        </p:nvSpPr>
        <p:spPr>
          <a:xfrm>
            <a:off x="3667126" y="3292946"/>
            <a:ext cx="5419724" cy="373061"/>
          </a:xfrm>
        </p:spPr>
        <p:txBody>
          <a:bodyPr>
            <a:normAutofit/>
          </a:bodyPr>
          <a:lstStyle>
            <a:lvl1pPr marL="0" indent="0">
              <a:buNone/>
              <a:defRPr sz="1400" baseline="0"/>
            </a:lvl1pPr>
          </a:lstStyle>
          <a:p>
            <a:pPr lvl="0"/>
            <a:r>
              <a:rPr lang="en-GB" dirty="0"/>
              <a:t>Click to add agenda item</a:t>
            </a:r>
          </a:p>
        </p:txBody>
      </p:sp>
      <p:sp>
        <p:nvSpPr>
          <p:cNvPr id="55" name="Text Placeholder 2"/>
          <p:cNvSpPr>
            <a:spLocks noGrp="1"/>
          </p:cNvSpPr>
          <p:nvPr>
            <p:ph type="body" sz="quarter" idx="33" hasCustomPrompt="1"/>
          </p:nvPr>
        </p:nvSpPr>
        <p:spPr>
          <a:xfrm>
            <a:off x="3667126" y="3794624"/>
            <a:ext cx="5419724" cy="373061"/>
          </a:xfrm>
        </p:spPr>
        <p:txBody>
          <a:bodyPr>
            <a:normAutofit/>
          </a:bodyPr>
          <a:lstStyle>
            <a:lvl1pPr marL="0" indent="0">
              <a:buNone/>
              <a:defRPr sz="1400" baseline="0"/>
            </a:lvl1pPr>
          </a:lstStyle>
          <a:p>
            <a:pPr lvl="0"/>
            <a:r>
              <a:rPr lang="en-GB" dirty="0"/>
              <a:t>Click to add agenda item</a:t>
            </a:r>
          </a:p>
        </p:txBody>
      </p:sp>
      <p:sp>
        <p:nvSpPr>
          <p:cNvPr id="56" name="Text Placeholder 2"/>
          <p:cNvSpPr>
            <a:spLocks noGrp="1"/>
          </p:cNvSpPr>
          <p:nvPr>
            <p:ph type="body" sz="quarter" idx="34" hasCustomPrompt="1"/>
          </p:nvPr>
        </p:nvSpPr>
        <p:spPr>
          <a:xfrm>
            <a:off x="3667126" y="4279654"/>
            <a:ext cx="5419724" cy="373061"/>
          </a:xfrm>
        </p:spPr>
        <p:txBody>
          <a:bodyPr>
            <a:normAutofit/>
          </a:bodyPr>
          <a:lstStyle>
            <a:lvl1pPr marL="0" indent="0">
              <a:buNone/>
              <a:defRPr sz="1400" baseline="0"/>
            </a:lvl1pPr>
          </a:lstStyle>
          <a:p>
            <a:pPr lvl="0"/>
            <a:r>
              <a:rPr lang="en-GB" dirty="0"/>
              <a:t>Click to add agenda item</a:t>
            </a:r>
          </a:p>
        </p:txBody>
      </p:sp>
      <p:sp>
        <p:nvSpPr>
          <p:cNvPr id="57" name="Text Placeholder 2"/>
          <p:cNvSpPr>
            <a:spLocks noGrp="1"/>
          </p:cNvSpPr>
          <p:nvPr>
            <p:ph type="body" sz="quarter" idx="35" hasCustomPrompt="1"/>
          </p:nvPr>
        </p:nvSpPr>
        <p:spPr>
          <a:xfrm>
            <a:off x="3667126" y="4771309"/>
            <a:ext cx="5419724" cy="373061"/>
          </a:xfrm>
        </p:spPr>
        <p:txBody>
          <a:bodyPr>
            <a:normAutofit/>
          </a:bodyPr>
          <a:lstStyle>
            <a:lvl1pPr marL="0" indent="0">
              <a:buNone/>
              <a:defRPr sz="1400" baseline="0"/>
            </a:lvl1pPr>
          </a:lstStyle>
          <a:p>
            <a:pPr lvl="0"/>
            <a:r>
              <a:rPr lang="en-GB" dirty="0"/>
              <a:t>Click to add agenda item</a:t>
            </a:r>
          </a:p>
        </p:txBody>
      </p:sp>
    </p:spTree>
    <p:extLst>
      <p:ext uri="{BB962C8B-B14F-4D97-AF65-F5344CB8AC3E}">
        <p14:creationId xmlns:p14="http://schemas.microsoft.com/office/powerpoint/2010/main" val="3379165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LT Sectors ">
    <p:spTree>
      <p:nvGrpSpPr>
        <p:cNvPr id="1" name=""/>
        <p:cNvGrpSpPr/>
        <p:nvPr/>
      </p:nvGrpSpPr>
      <p:grpSpPr>
        <a:xfrm>
          <a:off x="0" y="0"/>
          <a:ext cx="0" cy="0"/>
          <a:chOff x="0" y="0"/>
          <a:chExt cx="0" cy="0"/>
        </a:xfrm>
      </p:grpSpPr>
      <p:sp>
        <p:nvSpPr>
          <p:cNvPr id="46" name="Text Placeholder 2"/>
          <p:cNvSpPr>
            <a:spLocks noGrp="1"/>
          </p:cNvSpPr>
          <p:nvPr>
            <p:ph type="body" sz="quarter" idx="10" hasCustomPrompt="1"/>
          </p:nvPr>
        </p:nvSpPr>
        <p:spPr>
          <a:xfrm>
            <a:off x="718095" y="704849"/>
            <a:ext cx="10226130" cy="695325"/>
          </a:xfrm>
        </p:spPr>
        <p:txBody>
          <a:bodyPr>
            <a:noAutofit/>
          </a:bodyPr>
          <a:lstStyle>
            <a:lvl1pPr marL="0" indent="0">
              <a:buNone/>
              <a:defRPr sz="3200" b="1" baseline="0">
                <a:solidFill>
                  <a:schemeClr val="tx2"/>
                </a:solidFill>
              </a:defRPr>
            </a:lvl1pPr>
          </a:lstStyle>
          <a:p>
            <a:pPr lvl="0"/>
            <a:r>
              <a:rPr lang="en-GB" dirty="0"/>
              <a:t>Our 7 key sectors</a:t>
            </a:r>
          </a:p>
        </p:txBody>
      </p:sp>
      <p:sp>
        <p:nvSpPr>
          <p:cNvPr id="9" name="Picture Placeholder 8"/>
          <p:cNvSpPr>
            <a:spLocks noGrp="1"/>
          </p:cNvSpPr>
          <p:nvPr>
            <p:ph type="pic" sz="quarter" idx="18"/>
          </p:nvPr>
        </p:nvSpPr>
        <p:spPr>
          <a:xfrm>
            <a:off x="730774" y="2472869"/>
            <a:ext cx="1368000" cy="1368000"/>
          </a:xfrm>
          <a:blipFill>
            <a:blip r:embed="rId2"/>
            <a:stretch>
              <a:fillRect/>
            </a:stretch>
          </a:blipFill>
        </p:spPr>
        <p:txBody>
          <a:bodyPr/>
          <a:lstStyle>
            <a:lvl1pPr marL="0" indent="0">
              <a:buNone/>
              <a:defRPr>
                <a:noFill/>
              </a:defRPr>
            </a:lvl1pPr>
          </a:lstStyle>
          <a:p>
            <a:endParaRPr lang="en-GB" dirty="0"/>
          </a:p>
        </p:txBody>
      </p:sp>
      <p:sp>
        <p:nvSpPr>
          <p:cNvPr id="53" name="Picture Placeholder 8"/>
          <p:cNvSpPr>
            <a:spLocks noGrp="1"/>
          </p:cNvSpPr>
          <p:nvPr>
            <p:ph type="pic" sz="quarter" idx="19"/>
          </p:nvPr>
        </p:nvSpPr>
        <p:spPr>
          <a:xfrm>
            <a:off x="2291701" y="2472869"/>
            <a:ext cx="1368000" cy="1368000"/>
          </a:xfrm>
          <a:blipFill>
            <a:blip r:embed="rId3"/>
            <a:stretch>
              <a:fillRect/>
            </a:stretch>
          </a:blipFill>
        </p:spPr>
        <p:txBody>
          <a:bodyPr/>
          <a:lstStyle>
            <a:lvl1pPr marL="0" indent="0">
              <a:buNone/>
              <a:defRPr>
                <a:noFill/>
              </a:defRPr>
            </a:lvl1pPr>
          </a:lstStyle>
          <a:p>
            <a:endParaRPr lang="en-GB" dirty="0"/>
          </a:p>
        </p:txBody>
      </p:sp>
      <p:sp>
        <p:nvSpPr>
          <p:cNvPr id="54" name="Picture Placeholder 8"/>
          <p:cNvSpPr>
            <a:spLocks noGrp="1"/>
          </p:cNvSpPr>
          <p:nvPr>
            <p:ph type="pic" sz="quarter" idx="20"/>
          </p:nvPr>
        </p:nvSpPr>
        <p:spPr>
          <a:xfrm>
            <a:off x="3852628" y="2472869"/>
            <a:ext cx="1368000" cy="1368000"/>
          </a:xfrm>
          <a:blipFill>
            <a:blip r:embed="rId4"/>
            <a:stretch>
              <a:fillRect/>
            </a:stretch>
          </a:blipFill>
        </p:spPr>
        <p:txBody>
          <a:bodyPr/>
          <a:lstStyle>
            <a:lvl1pPr marL="0" indent="0">
              <a:buNone/>
              <a:defRPr>
                <a:noFill/>
              </a:defRPr>
            </a:lvl1pPr>
          </a:lstStyle>
          <a:p>
            <a:endParaRPr lang="en-GB" dirty="0"/>
          </a:p>
        </p:txBody>
      </p:sp>
      <p:sp>
        <p:nvSpPr>
          <p:cNvPr id="55" name="Picture Placeholder 8"/>
          <p:cNvSpPr>
            <a:spLocks noGrp="1"/>
          </p:cNvSpPr>
          <p:nvPr>
            <p:ph type="pic" sz="quarter" idx="21"/>
          </p:nvPr>
        </p:nvSpPr>
        <p:spPr>
          <a:xfrm>
            <a:off x="5418587" y="2472869"/>
            <a:ext cx="1368000" cy="1368000"/>
          </a:xfrm>
          <a:blipFill>
            <a:blip r:embed="rId5"/>
            <a:stretch>
              <a:fillRect/>
            </a:stretch>
          </a:blipFill>
        </p:spPr>
        <p:txBody>
          <a:bodyPr/>
          <a:lstStyle>
            <a:lvl1pPr marL="0" indent="0">
              <a:buNone/>
              <a:defRPr>
                <a:noFill/>
              </a:defRPr>
            </a:lvl1pPr>
          </a:lstStyle>
          <a:p>
            <a:endParaRPr lang="en-GB" dirty="0"/>
          </a:p>
        </p:txBody>
      </p:sp>
      <p:sp>
        <p:nvSpPr>
          <p:cNvPr id="56" name="Picture Placeholder 8"/>
          <p:cNvSpPr>
            <a:spLocks noGrp="1"/>
          </p:cNvSpPr>
          <p:nvPr>
            <p:ph type="pic" sz="quarter" idx="22"/>
          </p:nvPr>
        </p:nvSpPr>
        <p:spPr>
          <a:xfrm>
            <a:off x="6984546" y="2472869"/>
            <a:ext cx="1368000" cy="1368000"/>
          </a:xfrm>
          <a:blipFill>
            <a:blip r:embed="rId6"/>
            <a:stretch>
              <a:fillRect/>
            </a:stretch>
          </a:blipFill>
        </p:spPr>
        <p:txBody>
          <a:bodyPr/>
          <a:lstStyle>
            <a:lvl1pPr marL="0" indent="0">
              <a:buNone/>
              <a:defRPr>
                <a:noFill/>
              </a:defRPr>
            </a:lvl1pPr>
          </a:lstStyle>
          <a:p>
            <a:endParaRPr lang="en-GB" dirty="0"/>
          </a:p>
        </p:txBody>
      </p:sp>
      <p:sp>
        <p:nvSpPr>
          <p:cNvPr id="57" name="Picture Placeholder 8"/>
          <p:cNvSpPr>
            <a:spLocks noGrp="1"/>
          </p:cNvSpPr>
          <p:nvPr>
            <p:ph type="pic" sz="quarter" idx="23"/>
          </p:nvPr>
        </p:nvSpPr>
        <p:spPr>
          <a:xfrm>
            <a:off x="8550505" y="2472869"/>
            <a:ext cx="1368000" cy="1368000"/>
          </a:xfrm>
          <a:blipFill>
            <a:blip r:embed="rId7"/>
            <a:stretch>
              <a:fillRect/>
            </a:stretch>
          </a:blipFill>
        </p:spPr>
        <p:txBody>
          <a:bodyPr/>
          <a:lstStyle>
            <a:lvl1pPr marL="0" indent="0">
              <a:buNone/>
              <a:defRPr>
                <a:noFill/>
              </a:defRPr>
            </a:lvl1pPr>
          </a:lstStyle>
          <a:p>
            <a:endParaRPr lang="en-GB" dirty="0"/>
          </a:p>
        </p:txBody>
      </p:sp>
      <p:sp>
        <p:nvSpPr>
          <p:cNvPr id="58" name="Picture Placeholder 8"/>
          <p:cNvSpPr>
            <a:spLocks noGrp="1"/>
          </p:cNvSpPr>
          <p:nvPr>
            <p:ph type="pic" sz="quarter" idx="24"/>
          </p:nvPr>
        </p:nvSpPr>
        <p:spPr>
          <a:xfrm>
            <a:off x="10116464" y="2472869"/>
            <a:ext cx="1368000" cy="1368000"/>
          </a:xfrm>
          <a:blipFill>
            <a:blip r:embed="rId8"/>
            <a:stretch>
              <a:fillRect/>
            </a:stretch>
          </a:blipFill>
        </p:spPr>
        <p:txBody>
          <a:bodyPr/>
          <a:lstStyle>
            <a:lvl1pPr marL="0" indent="0">
              <a:buNone/>
              <a:defRPr>
                <a:noFill/>
              </a:defRPr>
            </a:lvl1pPr>
          </a:lstStyle>
          <a:p>
            <a:endParaRPr lang="en-GB" dirty="0"/>
          </a:p>
        </p:txBody>
      </p:sp>
      <p:sp>
        <p:nvSpPr>
          <p:cNvPr id="4" name="TextBox 3"/>
          <p:cNvSpPr txBox="1"/>
          <p:nvPr userDrawn="1"/>
        </p:nvSpPr>
        <p:spPr>
          <a:xfrm>
            <a:off x="685615" y="3908218"/>
            <a:ext cx="1457843" cy="338554"/>
          </a:xfrm>
          <a:prstGeom prst="rect">
            <a:avLst/>
          </a:prstGeom>
          <a:noFill/>
        </p:spPr>
        <p:txBody>
          <a:bodyPr wrap="square" rtlCol="0">
            <a:spAutoFit/>
          </a:bodyPr>
          <a:lstStyle/>
          <a:p>
            <a:pPr algn="ctr"/>
            <a:r>
              <a:rPr lang="en-GB" sz="1600" dirty="0">
                <a:solidFill>
                  <a:schemeClr val="tx2"/>
                </a:solidFill>
              </a:rPr>
              <a:t>Clean Energy</a:t>
            </a:r>
          </a:p>
        </p:txBody>
      </p:sp>
      <p:sp>
        <p:nvSpPr>
          <p:cNvPr id="21" name="TextBox 20"/>
          <p:cNvSpPr txBox="1"/>
          <p:nvPr userDrawn="1"/>
        </p:nvSpPr>
        <p:spPr>
          <a:xfrm>
            <a:off x="2268209" y="3908218"/>
            <a:ext cx="1424842" cy="338554"/>
          </a:xfrm>
          <a:prstGeom prst="rect">
            <a:avLst/>
          </a:prstGeom>
          <a:noFill/>
        </p:spPr>
        <p:txBody>
          <a:bodyPr wrap="square" rtlCol="0">
            <a:spAutoFit/>
          </a:bodyPr>
          <a:lstStyle/>
          <a:p>
            <a:pPr algn="ctr"/>
            <a:r>
              <a:rPr lang="en-GB" sz="1600" dirty="0">
                <a:solidFill>
                  <a:schemeClr val="tx2"/>
                </a:solidFill>
              </a:rPr>
              <a:t>Digital</a:t>
            </a:r>
          </a:p>
        </p:txBody>
      </p:sp>
      <p:sp>
        <p:nvSpPr>
          <p:cNvPr id="22" name="TextBox 21"/>
          <p:cNvSpPr txBox="1"/>
          <p:nvPr userDrawn="1"/>
        </p:nvSpPr>
        <p:spPr>
          <a:xfrm>
            <a:off x="3824207" y="3908218"/>
            <a:ext cx="1424842" cy="584775"/>
          </a:xfrm>
          <a:prstGeom prst="rect">
            <a:avLst/>
          </a:prstGeom>
          <a:noFill/>
        </p:spPr>
        <p:txBody>
          <a:bodyPr wrap="square" rtlCol="0">
            <a:spAutoFit/>
          </a:bodyPr>
          <a:lstStyle/>
          <a:p>
            <a:pPr algn="ctr"/>
            <a:r>
              <a:rPr lang="en-GB" sz="1600" dirty="0">
                <a:solidFill>
                  <a:schemeClr val="tx2"/>
                </a:solidFill>
              </a:rPr>
              <a:t>Financial</a:t>
            </a:r>
            <a:r>
              <a:rPr lang="en-GB" sz="1600" baseline="0" dirty="0">
                <a:solidFill>
                  <a:schemeClr val="tx2"/>
                </a:solidFill>
              </a:rPr>
              <a:t> Services</a:t>
            </a:r>
            <a:endParaRPr lang="en-GB" sz="1600" dirty="0">
              <a:solidFill>
                <a:schemeClr val="tx2"/>
              </a:solidFill>
            </a:endParaRPr>
          </a:p>
        </p:txBody>
      </p:sp>
      <p:sp>
        <p:nvSpPr>
          <p:cNvPr id="23" name="TextBox 22"/>
          <p:cNvSpPr txBox="1"/>
          <p:nvPr userDrawn="1"/>
        </p:nvSpPr>
        <p:spPr>
          <a:xfrm>
            <a:off x="5390166" y="3908218"/>
            <a:ext cx="1424842" cy="584775"/>
          </a:xfrm>
          <a:prstGeom prst="rect">
            <a:avLst/>
          </a:prstGeom>
          <a:noFill/>
        </p:spPr>
        <p:txBody>
          <a:bodyPr wrap="square" rtlCol="0">
            <a:spAutoFit/>
          </a:bodyPr>
          <a:lstStyle/>
          <a:p>
            <a:pPr algn="ctr"/>
            <a:r>
              <a:rPr lang="en-GB" sz="1600" dirty="0">
                <a:solidFill>
                  <a:schemeClr val="tx2"/>
                </a:solidFill>
              </a:rPr>
              <a:t>Leisure, Food &amp; Drink</a:t>
            </a:r>
          </a:p>
        </p:txBody>
      </p:sp>
      <p:sp>
        <p:nvSpPr>
          <p:cNvPr id="24" name="TextBox 23"/>
          <p:cNvSpPr txBox="1"/>
          <p:nvPr userDrawn="1"/>
        </p:nvSpPr>
        <p:spPr>
          <a:xfrm>
            <a:off x="6970335" y="3908217"/>
            <a:ext cx="1424842" cy="338554"/>
          </a:xfrm>
          <a:prstGeom prst="rect">
            <a:avLst/>
          </a:prstGeom>
          <a:noFill/>
        </p:spPr>
        <p:txBody>
          <a:bodyPr wrap="square" rtlCol="0">
            <a:spAutoFit/>
          </a:bodyPr>
          <a:lstStyle/>
          <a:p>
            <a:pPr algn="ctr"/>
            <a:r>
              <a:rPr lang="en-GB" sz="1600" dirty="0">
                <a:solidFill>
                  <a:schemeClr val="tx2"/>
                </a:solidFill>
              </a:rPr>
              <a:t>Public Sector</a:t>
            </a:r>
          </a:p>
        </p:txBody>
      </p:sp>
      <p:sp>
        <p:nvSpPr>
          <p:cNvPr id="25" name="TextBox 24"/>
          <p:cNvSpPr txBox="1"/>
          <p:nvPr userDrawn="1"/>
        </p:nvSpPr>
        <p:spPr>
          <a:xfrm>
            <a:off x="8519928" y="3908217"/>
            <a:ext cx="1424842" cy="338554"/>
          </a:xfrm>
          <a:prstGeom prst="rect">
            <a:avLst/>
          </a:prstGeom>
          <a:noFill/>
        </p:spPr>
        <p:txBody>
          <a:bodyPr wrap="square" rtlCol="0">
            <a:spAutoFit/>
          </a:bodyPr>
          <a:lstStyle/>
          <a:p>
            <a:pPr algn="ctr"/>
            <a:r>
              <a:rPr lang="en-GB" sz="1600" dirty="0">
                <a:solidFill>
                  <a:schemeClr val="tx2"/>
                </a:solidFill>
              </a:rPr>
              <a:t>Real Estate</a:t>
            </a:r>
          </a:p>
        </p:txBody>
      </p:sp>
      <p:sp>
        <p:nvSpPr>
          <p:cNvPr id="26" name="TextBox 25"/>
          <p:cNvSpPr txBox="1"/>
          <p:nvPr userDrawn="1"/>
        </p:nvSpPr>
        <p:spPr>
          <a:xfrm>
            <a:off x="10092292" y="3908217"/>
            <a:ext cx="1424842" cy="830997"/>
          </a:xfrm>
          <a:prstGeom prst="rect">
            <a:avLst/>
          </a:prstGeom>
          <a:noFill/>
        </p:spPr>
        <p:txBody>
          <a:bodyPr wrap="square" rtlCol="0">
            <a:spAutoFit/>
          </a:bodyPr>
          <a:lstStyle/>
          <a:p>
            <a:pPr algn="ctr"/>
            <a:r>
              <a:rPr lang="en-GB" sz="1600" dirty="0">
                <a:solidFill>
                  <a:schemeClr val="tx2"/>
                </a:solidFill>
              </a:rPr>
              <a:t>Retail &amp; Consumer</a:t>
            </a:r>
            <a:br>
              <a:rPr lang="en-GB" sz="1600" dirty="0">
                <a:solidFill>
                  <a:schemeClr val="tx2"/>
                </a:solidFill>
              </a:rPr>
            </a:br>
            <a:r>
              <a:rPr lang="en-GB" sz="1600" dirty="0">
                <a:solidFill>
                  <a:schemeClr val="tx2"/>
                </a:solidFill>
              </a:rPr>
              <a:t>Goods</a:t>
            </a:r>
          </a:p>
        </p:txBody>
      </p:sp>
    </p:spTree>
    <p:extLst>
      <p:ext uri="{BB962C8B-B14F-4D97-AF65-F5344CB8AC3E}">
        <p14:creationId xmlns:p14="http://schemas.microsoft.com/office/powerpoint/2010/main" val="2844848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bwMode="auto">
          <a:xfrm>
            <a:off x="0" y="5559972"/>
            <a:ext cx="12192000" cy="1008112"/>
          </a:xfrm>
          <a:prstGeom prst="rect">
            <a:avLst/>
          </a:prstGeom>
          <a:gradFill flip="none" rotWithShape="1">
            <a:gsLst>
              <a:gs pos="31000">
                <a:schemeClr val="bg1"/>
              </a:gs>
              <a:gs pos="100000">
                <a:srgbClr val="FFFFFF">
                  <a:alpha val="0"/>
                </a:srgbClr>
              </a:gs>
            </a:gsLst>
            <a:lin ang="0" scaled="1"/>
            <a:tileRect/>
          </a:gradFill>
          <a:ln w="12699" cap="flat" cmpd="sng" algn="ctr">
            <a:no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45679"/>
              </a:solidFill>
              <a:effectLst/>
              <a:uLnTx/>
              <a:uFillTx/>
              <a:latin typeface="Arial" charset="0"/>
            </a:endParaRPr>
          </a:p>
        </p:txBody>
      </p:sp>
      <p:sp>
        <p:nvSpPr>
          <p:cNvPr id="10" name="Title 1"/>
          <p:cNvSpPr>
            <a:spLocks noGrp="1"/>
          </p:cNvSpPr>
          <p:nvPr>
            <p:ph type="ctrTitle" hasCustomPrompt="1"/>
          </p:nvPr>
        </p:nvSpPr>
        <p:spPr>
          <a:xfrm>
            <a:off x="366939" y="5408298"/>
            <a:ext cx="9144000" cy="721098"/>
          </a:xfrm>
        </p:spPr>
        <p:txBody>
          <a:bodyPr anchor="b">
            <a:normAutofit/>
          </a:bodyPr>
          <a:lstStyle>
            <a:lvl1pPr algn="l">
              <a:defRPr sz="2800" b="1">
                <a:solidFill>
                  <a:schemeClr val="tx2"/>
                </a:solidFill>
              </a:defRPr>
            </a:lvl1pPr>
          </a:lstStyle>
          <a:p>
            <a:r>
              <a:rPr lang="en-US" dirty="0"/>
              <a:t>Click to add a title</a:t>
            </a:r>
            <a:endParaRPr lang="en-GB" dirty="0"/>
          </a:p>
        </p:txBody>
      </p:sp>
      <p:sp>
        <p:nvSpPr>
          <p:cNvPr id="11" name="Subtitle 2"/>
          <p:cNvSpPr>
            <a:spLocks noGrp="1"/>
          </p:cNvSpPr>
          <p:nvPr>
            <p:ph type="subTitle" idx="1" hasCustomPrompt="1"/>
          </p:nvPr>
        </p:nvSpPr>
        <p:spPr>
          <a:xfrm>
            <a:off x="366939" y="6064028"/>
            <a:ext cx="9144000" cy="865414"/>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 subtitle</a:t>
            </a:r>
            <a:endParaRPr lang="en-GB" dirty="0"/>
          </a:p>
        </p:txBody>
      </p:sp>
    </p:spTree>
    <p:extLst>
      <p:ext uri="{BB962C8B-B14F-4D97-AF65-F5344CB8AC3E}">
        <p14:creationId xmlns:p14="http://schemas.microsoft.com/office/powerpoint/2010/main" val="3738333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rcle Content (3)">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cxnSp>
        <p:nvCxnSpPr>
          <p:cNvPr id="9" name="Straight Connector 8"/>
          <p:cNvCxnSpPr/>
          <p:nvPr userDrawn="1"/>
        </p:nvCxnSpPr>
        <p:spPr>
          <a:xfrm>
            <a:off x="1559496" y="3327580"/>
            <a:ext cx="7781033" cy="0"/>
          </a:xfrm>
          <a:prstGeom prst="line">
            <a:avLst/>
          </a:prstGeom>
          <a:ln w="28575"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6" name="Oval 5"/>
          <p:cNvSpPr/>
          <p:nvPr userDrawn="1"/>
        </p:nvSpPr>
        <p:spPr>
          <a:xfrm>
            <a:off x="979375" y="2266241"/>
            <a:ext cx="2160000" cy="216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7" name="Oval 6"/>
          <p:cNvSpPr/>
          <p:nvPr userDrawn="1"/>
        </p:nvSpPr>
        <p:spPr>
          <a:xfrm>
            <a:off x="7320488" y="2266241"/>
            <a:ext cx="2160000" cy="216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8" name="Oval 7"/>
          <p:cNvSpPr/>
          <p:nvPr userDrawn="1"/>
        </p:nvSpPr>
        <p:spPr>
          <a:xfrm>
            <a:off x="4147727" y="2266241"/>
            <a:ext cx="2160000" cy="216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Tree>
    <p:extLst>
      <p:ext uri="{BB962C8B-B14F-4D97-AF65-F5344CB8AC3E}">
        <p14:creationId xmlns:p14="http://schemas.microsoft.com/office/powerpoint/2010/main" val="1264303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rcle Content (4)">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cxnSp>
        <p:nvCxnSpPr>
          <p:cNvPr id="15" name="Straight Connector 14"/>
          <p:cNvCxnSpPr/>
          <p:nvPr userDrawn="1"/>
        </p:nvCxnSpPr>
        <p:spPr>
          <a:xfrm>
            <a:off x="1578157" y="3429879"/>
            <a:ext cx="8496944" cy="0"/>
          </a:xfrm>
          <a:prstGeom prst="line">
            <a:avLst/>
          </a:prstGeom>
          <a:ln w="28575"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8490925" y="2539548"/>
            <a:ext cx="1800000" cy="180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2" name="Oval 11"/>
          <p:cNvSpPr/>
          <p:nvPr userDrawn="1"/>
        </p:nvSpPr>
        <p:spPr>
          <a:xfrm>
            <a:off x="930085" y="2539548"/>
            <a:ext cx="1800000" cy="180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3" name="Oval 12"/>
          <p:cNvSpPr/>
          <p:nvPr userDrawn="1"/>
        </p:nvSpPr>
        <p:spPr>
          <a:xfrm>
            <a:off x="3450365" y="2539548"/>
            <a:ext cx="1800000" cy="180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4" name="Oval 13"/>
          <p:cNvSpPr/>
          <p:nvPr userDrawn="1"/>
        </p:nvSpPr>
        <p:spPr>
          <a:xfrm>
            <a:off x="5970645" y="2539548"/>
            <a:ext cx="1800000" cy="180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Tree>
    <p:extLst>
      <p:ext uri="{BB962C8B-B14F-4D97-AF65-F5344CB8AC3E}">
        <p14:creationId xmlns:p14="http://schemas.microsoft.com/office/powerpoint/2010/main" val="817898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le Content (5)">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cxnSp>
        <p:nvCxnSpPr>
          <p:cNvPr id="9" name="Straight Connector 8"/>
          <p:cNvCxnSpPr/>
          <p:nvPr userDrawn="1"/>
        </p:nvCxnSpPr>
        <p:spPr>
          <a:xfrm>
            <a:off x="1736778" y="3364902"/>
            <a:ext cx="8496944" cy="0"/>
          </a:xfrm>
          <a:prstGeom prst="line">
            <a:avLst/>
          </a:prstGeom>
          <a:ln w="285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736778" y="3364564"/>
            <a:ext cx="8496944" cy="0"/>
          </a:xfrm>
          <a:prstGeom prst="line">
            <a:avLst/>
          </a:prstGeom>
          <a:ln w="28575"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16" name="Oval 15"/>
          <p:cNvSpPr/>
          <p:nvPr userDrawn="1"/>
        </p:nvSpPr>
        <p:spPr>
          <a:xfrm>
            <a:off x="9054389" y="2554902"/>
            <a:ext cx="1620000" cy="162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7" name="Oval 16"/>
          <p:cNvSpPr/>
          <p:nvPr userDrawn="1"/>
        </p:nvSpPr>
        <p:spPr>
          <a:xfrm>
            <a:off x="926778" y="2554902"/>
            <a:ext cx="1620000" cy="162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8" name="Oval 17"/>
          <p:cNvSpPr/>
          <p:nvPr userDrawn="1"/>
        </p:nvSpPr>
        <p:spPr>
          <a:xfrm>
            <a:off x="2960914" y="2554902"/>
            <a:ext cx="1620000" cy="162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9" name="Oval 18"/>
          <p:cNvSpPr/>
          <p:nvPr userDrawn="1"/>
        </p:nvSpPr>
        <p:spPr>
          <a:xfrm>
            <a:off x="4993561" y="2554902"/>
            <a:ext cx="1620000" cy="162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20" name="Oval 19"/>
          <p:cNvSpPr/>
          <p:nvPr userDrawn="1"/>
        </p:nvSpPr>
        <p:spPr>
          <a:xfrm>
            <a:off x="7024719" y="2554902"/>
            <a:ext cx="1620000" cy="162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Tree>
    <p:extLst>
      <p:ext uri="{BB962C8B-B14F-4D97-AF65-F5344CB8AC3E}">
        <p14:creationId xmlns:p14="http://schemas.microsoft.com/office/powerpoint/2010/main" val="369078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Blu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a title</a:t>
            </a:r>
            <a:endParaRPr lang="en-GB" dirty="0"/>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r>
              <a:rPr lang="en-GB" dirty="0"/>
              <a:t>Click to add text </a:t>
            </a:r>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r>
              <a:rPr lang="en-GB" dirty="0"/>
              <a:t>Click to add text</a:t>
            </a:r>
          </a:p>
        </p:txBody>
      </p:sp>
    </p:spTree>
    <p:extLst>
      <p:ext uri="{BB962C8B-B14F-4D97-AF65-F5344CB8AC3E}">
        <p14:creationId xmlns:p14="http://schemas.microsoft.com/office/powerpoint/2010/main" val="1117607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le Content (6)">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cxnSp>
        <p:nvCxnSpPr>
          <p:cNvPr id="23" name="Straight Connector 22"/>
          <p:cNvCxnSpPr/>
          <p:nvPr userDrawn="1"/>
        </p:nvCxnSpPr>
        <p:spPr>
          <a:xfrm>
            <a:off x="1589016" y="3448878"/>
            <a:ext cx="8496944" cy="0"/>
          </a:xfrm>
          <a:prstGeom prst="line">
            <a:avLst/>
          </a:prstGeom>
          <a:ln w="28575"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9611868" y="2744822"/>
            <a:ext cx="1440000" cy="144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2" name="Oval 11"/>
          <p:cNvSpPr/>
          <p:nvPr userDrawn="1"/>
        </p:nvSpPr>
        <p:spPr>
          <a:xfrm>
            <a:off x="7887261" y="2744822"/>
            <a:ext cx="1440000" cy="144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3" name="Oval 12"/>
          <p:cNvSpPr/>
          <p:nvPr userDrawn="1"/>
        </p:nvSpPr>
        <p:spPr>
          <a:xfrm>
            <a:off x="6148241" y="2744822"/>
            <a:ext cx="1440000" cy="144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4" name="Oval 13"/>
          <p:cNvSpPr/>
          <p:nvPr userDrawn="1"/>
        </p:nvSpPr>
        <p:spPr>
          <a:xfrm>
            <a:off x="4397488" y="2741881"/>
            <a:ext cx="1440000" cy="144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5" name="Oval 14"/>
          <p:cNvSpPr/>
          <p:nvPr userDrawn="1"/>
        </p:nvSpPr>
        <p:spPr>
          <a:xfrm>
            <a:off x="2672881" y="2741881"/>
            <a:ext cx="1440000" cy="144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22" name="Oval 21"/>
          <p:cNvSpPr/>
          <p:nvPr userDrawn="1"/>
        </p:nvSpPr>
        <p:spPr>
          <a:xfrm>
            <a:off x="933861" y="2741881"/>
            <a:ext cx="1440000" cy="144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Tree>
    <p:extLst>
      <p:ext uri="{BB962C8B-B14F-4D97-AF65-F5344CB8AC3E}">
        <p14:creationId xmlns:p14="http://schemas.microsoft.com/office/powerpoint/2010/main" val="1298877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rcle Content (7)">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cxnSp>
        <p:nvCxnSpPr>
          <p:cNvPr id="23" name="Straight Connector 22"/>
          <p:cNvCxnSpPr/>
          <p:nvPr userDrawn="1"/>
        </p:nvCxnSpPr>
        <p:spPr>
          <a:xfrm>
            <a:off x="1589016" y="3448878"/>
            <a:ext cx="8964000" cy="0"/>
          </a:xfrm>
          <a:prstGeom prst="line">
            <a:avLst/>
          </a:prstGeom>
          <a:ln w="28575"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8478011" y="2816102"/>
            <a:ext cx="1260000" cy="126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2" name="Oval 11"/>
          <p:cNvSpPr/>
          <p:nvPr userDrawn="1"/>
        </p:nvSpPr>
        <p:spPr>
          <a:xfrm>
            <a:off x="6952512" y="2816102"/>
            <a:ext cx="1260000" cy="126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3" name="Oval 12"/>
          <p:cNvSpPr/>
          <p:nvPr userDrawn="1"/>
        </p:nvSpPr>
        <p:spPr>
          <a:xfrm>
            <a:off x="5423934" y="2816102"/>
            <a:ext cx="1260000" cy="126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4" name="Oval 13"/>
          <p:cNvSpPr/>
          <p:nvPr userDrawn="1"/>
        </p:nvSpPr>
        <p:spPr>
          <a:xfrm>
            <a:off x="3895356" y="2816102"/>
            <a:ext cx="1260000" cy="126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5" name="Oval 14"/>
          <p:cNvSpPr/>
          <p:nvPr userDrawn="1"/>
        </p:nvSpPr>
        <p:spPr>
          <a:xfrm>
            <a:off x="2366778" y="2816102"/>
            <a:ext cx="1260000" cy="126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22" name="Oval 21"/>
          <p:cNvSpPr/>
          <p:nvPr userDrawn="1"/>
        </p:nvSpPr>
        <p:spPr>
          <a:xfrm>
            <a:off x="838200" y="2818878"/>
            <a:ext cx="1260000" cy="126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p>
        </p:txBody>
      </p:sp>
      <p:sp>
        <p:nvSpPr>
          <p:cNvPr id="16" name="Oval 15"/>
          <p:cNvSpPr/>
          <p:nvPr userDrawn="1"/>
        </p:nvSpPr>
        <p:spPr>
          <a:xfrm>
            <a:off x="10003510" y="2816102"/>
            <a:ext cx="1260000" cy="1260000"/>
          </a:xfrm>
          <a:prstGeom prst="ellipse">
            <a:avLst/>
          </a:prstGeom>
          <a:solidFill>
            <a:schemeClr val="tx2"/>
          </a:solidFill>
          <a:ln>
            <a:noFill/>
          </a:ln>
          <a:effectLst>
            <a:glow rad="2032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Tree>
    <p:extLst>
      <p:ext uri="{BB962C8B-B14F-4D97-AF65-F5344CB8AC3E}">
        <p14:creationId xmlns:p14="http://schemas.microsoft.com/office/powerpoint/2010/main" val="2658083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rcle Content Image (3)">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cxnSp>
        <p:nvCxnSpPr>
          <p:cNvPr id="22" name="Straight Connector 21"/>
          <p:cNvCxnSpPr/>
          <p:nvPr userDrawn="1"/>
        </p:nvCxnSpPr>
        <p:spPr>
          <a:xfrm>
            <a:off x="1830250" y="3568176"/>
            <a:ext cx="0" cy="901882"/>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bwMode="auto">
          <a:xfrm>
            <a:off x="966250" y="1840176"/>
            <a:ext cx="1728000" cy="1728000"/>
          </a:xfrm>
          <a:prstGeom prst="ellipse">
            <a:avLst/>
          </a:prstGeom>
          <a:noFill/>
          <a:ln w="19050" cap="rnd" cmpd="sng" algn="ctr">
            <a:solidFill>
              <a:srgbClr val="7CC8C9"/>
            </a:solidFill>
            <a:prstDash val="sysDot"/>
            <a:round/>
            <a:headEnd type="none" w="sm" len="sm"/>
            <a:tailEnd type="none" w="sm" len="sm"/>
          </a:ln>
          <a:effectLst>
            <a:glow>
              <a:schemeClr val="bg1"/>
            </a:glow>
          </a:effectLst>
        </p:spPr>
        <p:txBody>
          <a:bodyPr/>
          <a:lstStyle/>
          <a:p>
            <a:pPr defTabSz="1219110">
              <a:defRPr/>
            </a:pPr>
            <a:endParaRPr lang="en-GB">
              <a:solidFill>
                <a:srgbClr val="045679"/>
              </a:solidFill>
              <a:latin typeface="Arial" charset="0"/>
            </a:endParaRPr>
          </a:p>
        </p:txBody>
      </p:sp>
      <p:cxnSp>
        <p:nvCxnSpPr>
          <p:cNvPr id="27" name="Straight Connector 26"/>
          <p:cNvCxnSpPr/>
          <p:nvPr userDrawn="1"/>
        </p:nvCxnSpPr>
        <p:spPr>
          <a:xfrm>
            <a:off x="3951493" y="3568176"/>
            <a:ext cx="0" cy="901882"/>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28" name="Oval 27"/>
          <p:cNvSpPr/>
          <p:nvPr userDrawn="1"/>
        </p:nvSpPr>
        <p:spPr bwMode="auto">
          <a:xfrm>
            <a:off x="3087493" y="1840176"/>
            <a:ext cx="1728000" cy="1728000"/>
          </a:xfrm>
          <a:prstGeom prst="ellipse">
            <a:avLst/>
          </a:prstGeom>
          <a:noFill/>
          <a:ln w="19050" cap="rnd" cmpd="sng" algn="ctr">
            <a:solidFill>
              <a:srgbClr val="7CC8C9"/>
            </a:solidFill>
            <a:prstDash val="sysDot"/>
            <a:round/>
            <a:headEnd type="none" w="sm" len="sm"/>
            <a:tailEnd type="none" w="sm" len="sm"/>
          </a:ln>
          <a:effectLst>
            <a:glow>
              <a:schemeClr val="bg1"/>
            </a:glow>
          </a:effectLst>
        </p:spPr>
        <p:txBody>
          <a:bodyPr/>
          <a:lstStyle/>
          <a:p>
            <a:pPr defTabSz="1219110">
              <a:defRPr/>
            </a:pPr>
            <a:endParaRPr lang="en-GB">
              <a:solidFill>
                <a:srgbClr val="045679"/>
              </a:solidFill>
              <a:latin typeface="Arial" charset="0"/>
            </a:endParaRPr>
          </a:p>
        </p:txBody>
      </p:sp>
      <p:cxnSp>
        <p:nvCxnSpPr>
          <p:cNvPr id="30" name="Straight Connector 29"/>
          <p:cNvCxnSpPr/>
          <p:nvPr userDrawn="1"/>
        </p:nvCxnSpPr>
        <p:spPr>
          <a:xfrm>
            <a:off x="6072735" y="3568176"/>
            <a:ext cx="0" cy="901882"/>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31" name="Oval 30"/>
          <p:cNvSpPr/>
          <p:nvPr userDrawn="1"/>
        </p:nvSpPr>
        <p:spPr bwMode="auto">
          <a:xfrm>
            <a:off x="5208735" y="1840176"/>
            <a:ext cx="1728000" cy="1728000"/>
          </a:xfrm>
          <a:prstGeom prst="ellipse">
            <a:avLst/>
          </a:prstGeom>
          <a:noFill/>
          <a:ln w="19050" cap="rnd" cmpd="sng" algn="ctr">
            <a:solidFill>
              <a:srgbClr val="7CC8C9"/>
            </a:solidFill>
            <a:prstDash val="sysDot"/>
            <a:round/>
            <a:headEnd type="none" w="sm" len="sm"/>
            <a:tailEnd type="none" w="sm" len="sm"/>
          </a:ln>
          <a:effectLst>
            <a:glow>
              <a:schemeClr val="bg1"/>
            </a:glow>
          </a:effectLst>
        </p:spPr>
        <p:txBody>
          <a:bodyPr/>
          <a:lstStyle/>
          <a:p>
            <a:pPr defTabSz="1219110">
              <a:defRPr/>
            </a:pPr>
            <a:endParaRPr lang="en-GB">
              <a:solidFill>
                <a:srgbClr val="045679"/>
              </a:solidFill>
              <a:latin typeface="Arial" charset="0"/>
            </a:endParaRPr>
          </a:p>
        </p:txBody>
      </p:sp>
      <p:sp>
        <p:nvSpPr>
          <p:cNvPr id="3" name="Text Placeholder 2"/>
          <p:cNvSpPr>
            <a:spLocks noGrp="1"/>
          </p:cNvSpPr>
          <p:nvPr>
            <p:ph type="body" sz="quarter" idx="10" hasCustomPrompt="1"/>
          </p:nvPr>
        </p:nvSpPr>
        <p:spPr>
          <a:xfrm>
            <a:off x="966250" y="2505075"/>
            <a:ext cx="1727999" cy="714375"/>
          </a:xfrm>
        </p:spPr>
        <p:txBody>
          <a:bodyPr>
            <a:normAutofit/>
          </a:bodyPr>
          <a:lstStyle>
            <a:lvl1pPr marL="0" indent="0" algn="ctr">
              <a:buNone/>
              <a:defRPr sz="1600" baseline="0">
                <a:solidFill>
                  <a:schemeClr val="tx2"/>
                </a:solidFill>
              </a:defRPr>
            </a:lvl1pPr>
          </a:lstStyle>
          <a:p>
            <a:pPr lvl="0"/>
            <a:r>
              <a:rPr lang="en-US" dirty="0"/>
              <a:t>Click to add text</a:t>
            </a:r>
          </a:p>
        </p:txBody>
      </p:sp>
      <p:sp>
        <p:nvSpPr>
          <p:cNvPr id="14" name="Text Placeholder 2"/>
          <p:cNvSpPr>
            <a:spLocks noGrp="1"/>
          </p:cNvSpPr>
          <p:nvPr>
            <p:ph type="body" sz="quarter" idx="11" hasCustomPrompt="1"/>
          </p:nvPr>
        </p:nvSpPr>
        <p:spPr>
          <a:xfrm>
            <a:off x="3087491" y="2505074"/>
            <a:ext cx="1727999" cy="714375"/>
          </a:xfrm>
        </p:spPr>
        <p:txBody>
          <a:bodyPr>
            <a:normAutofit/>
          </a:bodyPr>
          <a:lstStyle>
            <a:lvl1pPr marL="0" indent="0" algn="ctr">
              <a:buNone/>
              <a:defRPr sz="1600" baseline="0">
                <a:solidFill>
                  <a:schemeClr val="tx2"/>
                </a:solidFill>
              </a:defRPr>
            </a:lvl1pPr>
          </a:lstStyle>
          <a:p>
            <a:pPr lvl="0"/>
            <a:r>
              <a:rPr lang="en-US" dirty="0"/>
              <a:t>Click to add text</a:t>
            </a:r>
          </a:p>
        </p:txBody>
      </p:sp>
      <p:sp>
        <p:nvSpPr>
          <p:cNvPr id="16" name="Text Placeholder 2"/>
          <p:cNvSpPr>
            <a:spLocks noGrp="1"/>
          </p:cNvSpPr>
          <p:nvPr>
            <p:ph type="body" sz="quarter" idx="12" hasCustomPrompt="1"/>
          </p:nvPr>
        </p:nvSpPr>
        <p:spPr>
          <a:xfrm>
            <a:off x="5208731" y="2505074"/>
            <a:ext cx="1727999" cy="714375"/>
          </a:xfrm>
        </p:spPr>
        <p:txBody>
          <a:bodyPr>
            <a:normAutofit/>
          </a:bodyPr>
          <a:lstStyle>
            <a:lvl1pPr marL="0" indent="0" algn="ctr">
              <a:buNone/>
              <a:defRPr sz="1600" baseline="0">
                <a:solidFill>
                  <a:schemeClr val="tx2"/>
                </a:solidFill>
              </a:defRPr>
            </a:lvl1pPr>
          </a:lstStyle>
          <a:p>
            <a:pPr lvl="0"/>
            <a:r>
              <a:rPr lang="en-US" dirty="0"/>
              <a:t>Click to add text</a:t>
            </a:r>
          </a:p>
        </p:txBody>
      </p:sp>
      <p:sp>
        <p:nvSpPr>
          <p:cNvPr id="6" name="Picture Placeholder 5"/>
          <p:cNvSpPr>
            <a:spLocks noGrp="1"/>
          </p:cNvSpPr>
          <p:nvPr>
            <p:ph type="pic" sz="quarter" idx="13"/>
          </p:nvPr>
        </p:nvSpPr>
        <p:spPr>
          <a:xfrm>
            <a:off x="3087490" y="4470058"/>
            <a:ext cx="1728000" cy="1728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endParaRPr lang="en-GB" dirty="0"/>
          </a:p>
        </p:txBody>
      </p:sp>
      <p:sp>
        <p:nvSpPr>
          <p:cNvPr id="19" name="Picture Placeholder 5"/>
          <p:cNvSpPr>
            <a:spLocks noGrp="1"/>
          </p:cNvSpPr>
          <p:nvPr>
            <p:ph type="pic" sz="quarter" idx="14"/>
          </p:nvPr>
        </p:nvSpPr>
        <p:spPr>
          <a:xfrm>
            <a:off x="966249" y="4470058"/>
            <a:ext cx="1728000" cy="1728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endParaRPr lang="en-GB" dirty="0"/>
          </a:p>
        </p:txBody>
      </p:sp>
      <p:sp>
        <p:nvSpPr>
          <p:cNvPr id="20" name="Picture Placeholder 5"/>
          <p:cNvSpPr>
            <a:spLocks noGrp="1"/>
          </p:cNvSpPr>
          <p:nvPr>
            <p:ph type="pic" sz="quarter" idx="15"/>
          </p:nvPr>
        </p:nvSpPr>
        <p:spPr>
          <a:xfrm>
            <a:off x="5208730" y="4470058"/>
            <a:ext cx="1728000" cy="1728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endParaRPr lang="en-GB" dirty="0"/>
          </a:p>
        </p:txBody>
      </p:sp>
    </p:spTree>
    <p:extLst>
      <p:ext uri="{BB962C8B-B14F-4D97-AF65-F5344CB8AC3E}">
        <p14:creationId xmlns:p14="http://schemas.microsoft.com/office/powerpoint/2010/main" val="1356279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rcle Content Image (4)">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cxnSp>
        <p:nvCxnSpPr>
          <p:cNvPr id="16" name="Straight Connector 15"/>
          <p:cNvCxnSpPr/>
          <p:nvPr userDrawn="1"/>
        </p:nvCxnSpPr>
        <p:spPr>
          <a:xfrm>
            <a:off x="7972233" y="3573704"/>
            <a:ext cx="0" cy="901882"/>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17" name="Oval 16"/>
          <p:cNvSpPr/>
          <p:nvPr userDrawn="1"/>
        </p:nvSpPr>
        <p:spPr bwMode="auto">
          <a:xfrm>
            <a:off x="7168260" y="1940881"/>
            <a:ext cx="1620000" cy="1620000"/>
          </a:xfrm>
          <a:prstGeom prst="ellipse">
            <a:avLst/>
          </a:prstGeom>
          <a:noFill/>
          <a:ln w="19050" cap="rnd" cmpd="sng" algn="ctr">
            <a:solidFill>
              <a:srgbClr val="7CC8C9"/>
            </a:solidFill>
            <a:prstDash val="sysDot"/>
            <a:round/>
            <a:headEnd type="none" w="sm" len="sm"/>
            <a:tailEnd type="none" w="sm" len="sm"/>
          </a:ln>
          <a:effectLst>
            <a:glow>
              <a:schemeClr val="bg1"/>
            </a:glow>
          </a:effectLst>
        </p:spPr>
        <p:txBody>
          <a:bodyPr/>
          <a:lstStyle/>
          <a:p>
            <a:pPr defTabSz="1219110">
              <a:defRPr/>
            </a:pPr>
            <a:endParaRPr lang="en-GB">
              <a:solidFill>
                <a:srgbClr val="045679"/>
              </a:solidFill>
              <a:latin typeface="Arial" charset="0"/>
            </a:endParaRPr>
          </a:p>
        </p:txBody>
      </p:sp>
      <p:cxnSp>
        <p:nvCxnSpPr>
          <p:cNvPr id="19" name="Straight Connector 18"/>
          <p:cNvCxnSpPr/>
          <p:nvPr userDrawn="1"/>
        </p:nvCxnSpPr>
        <p:spPr>
          <a:xfrm>
            <a:off x="5901375" y="3568176"/>
            <a:ext cx="0" cy="901882"/>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20" name="Oval 19"/>
          <p:cNvSpPr/>
          <p:nvPr userDrawn="1"/>
        </p:nvSpPr>
        <p:spPr bwMode="auto">
          <a:xfrm>
            <a:off x="5097402" y="1935353"/>
            <a:ext cx="1620000" cy="1620000"/>
          </a:xfrm>
          <a:prstGeom prst="ellipse">
            <a:avLst/>
          </a:prstGeom>
          <a:noFill/>
          <a:ln w="19050" cap="rnd" cmpd="sng" algn="ctr">
            <a:solidFill>
              <a:srgbClr val="7CC8C9"/>
            </a:solidFill>
            <a:prstDash val="sysDot"/>
            <a:round/>
            <a:headEnd type="none" w="sm" len="sm"/>
            <a:tailEnd type="none" w="sm" len="sm"/>
          </a:ln>
          <a:effectLst>
            <a:glow>
              <a:schemeClr val="bg1"/>
            </a:glow>
          </a:effectLst>
        </p:spPr>
        <p:txBody>
          <a:bodyPr/>
          <a:lstStyle/>
          <a:p>
            <a:pPr defTabSz="1219110">
              <a:defRPr/>
            </a:pPr>
            <a:endParaRPr lang="en-GB">
              <a:solidFill>
                <a:srgbClr val="045679"/>
              </a:solidFill>
              <a:latin typeface="Arial" charset="0"/>
            </a:endParaRPr>
          </a:p>
        </p:txBody>
      </p:sp>
      <p:cxnSp>
        <p:nvCxnSpPr>
          <p:cNvPr id="22" name="Straight Connector 21"/>
          <p:cNvCxnSpPr/>
          <p:nvPr userDrawn="1"/>
        </p:nvCxnSpPr>
        <p:spPr>
          <a:xfrm>
            <a:off x="1773688" y="3568176"/>
            <a:ext cx="0" cy="901882"/>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bwMode="auto">
          <a:xfrm>
            <a:off x="969715" y="1935353"/>
            <a:ext cx="1620000" cy="1620000"/>
          </a:xfrm>
          <a:prstGeom prst="ellipse">
            <a:avLst/>
          </a:prstGeom>
          <a:noFill/>
          <a:ln w="19050" cap="rnd" cmpd="sng" algn="ctr">
            <a:solidFill>
              <a:srgbClr val="7CC8C9"/>
            </a:solidFill>
            <a:prstDash val="sysDot"/>
            <a:round/>
            <a:headEnd type="none" w="sm" len="sm"/>
            <a:tailEnd type="none" w="sm" len="sm"/>
          </a:ln>
          <a:effectLst>
            <a:glow>
              <a:schemeClr val="bg1"/>
            </a:glow>
          </a:effectLst>
        </p:spPr>
        <p:txBody>
          <a:bodyPr/>
          <a:lstStyle/>
          <a:p>
            <a:pPr defTabSz="1219110">
              <a:defRPr/>
            </a:pPr>
            <a:endParaRPr lang="en-GB">
              <a:solidFill>
                <a:srgbClr val="045679"/>
              </a:solidFill>
              <a:latin typeface="Arial" charset="0"/>
            </a:endParaRPr>
          </a:p>
        </p:txBody>
      </p:sp>
      <p:cxnSp>
        <p:nvCxnSpPr>
          <p:cNvPr id="25" name="Straight Connector 24"/>
          <p:cNvCxnSpPr/>
          <p:nvPr userDrawn="1"/>
        </p:nvCxnSpPr>
        <p:spPr>
          <a:xfrm>
            <a:off x="3833982" y="3568176"/>
            <a:ext cx="0" cy="901882"/>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26" name="Oval 25"/>
          <p:cNvSpPr/>
          <p:nvPr userDrawn="1"/>
        </p:nvSpPr>
        <p:spPr bwMode="auto">
          <a:xfrm>
            <a:off x="3030009" y="1935353"/>
            <a:ext cx="1620000" cy="1620000"/>
          </a:xfrm>
          <a:prstGeom prst="ellipse">
            <a:avLst/>
          </a:prstGeom>
          <a:noFill/>
          <a:ln w="19050" cap="rnd" cmpd="sng" algn="ctr">
            <a:solidFill>
              <a:srgbClr val="7CC8C9"/>
            </a:solidFill>
            <a:prstDash val="sysDot"/>
            <a:round/>
            <a:headEnd type="none" w="sm" len="sm"/>
            <a:tailEnd type="none" w="sm" len="sm"/>
          </a:ln>
          <a:effectLst>
            <a:glow>
              <a:schemeClr val="bg1"/>
            </a:glow>
          </a:effectLst>
        </p:spPr>
        <p:txBody>
          <a:bodyPr/>
          <a:lstStyle/>
          <a:p>
            <a:pPr defTabSz="1219110">
              <a:defRPr/>
            </a:pPr>
            <a:endParaRPr lang="en-GB">
              <a:solidFill>
                <a:srgbClr val="045679"/>
              </a:solidFill>
              <a:latin typeface="Arial" charset="0"/>
            </a:endParaRPr>
          </a:p>
        </p:txBody>
      </p:sp>
      <p:sp>
        <p:nvSpPr>
          <p:cNvPr id="15" name="Text Placeholder 2"/>
          <p:cNvSpPr>
            <a:spLocks noGrp="1"/>
          </p:cNvSpPr>
          <p:nvPr>
            <p:ph type="body" sz="quarter" idx="12" hasCustomPrompt="1"/>
          </p:nvPr>
        </p:nvSpPr>
        <p:spPr>
          <a:xfrm>
            <a:off x="966251" y="2490202"/>
            <a:ext cx="1620000" cy="714375"/>
          </a:xfrm>
        </p:spPr>
        <p:txBody>
          <a:bodyPr>
            <a:normAutofit/>
          </a:bodyPr>
          <a:lstStyle>
            <a:lvl1pPr marL="0" indent="0" algn="ctr">
              <a:buNone/>
              <a:defRPr sz="1600" baseline="0">
                <a:solidFill>
                  <a:schemeClr val="tx2"/>
                </a:solidFill>
              </a:defRPr>
            </a:lvl1pPr>
          </a:lstStyle>
          <a:p>
            <a:pPr lvl="0"/>
            <a:r>
              <a:rPr lang="en-US" dirty="0"/>
              <a:t>Click to add text</a:t>
            </a:r>
          </a:p>
        </p:txBody>
      </p:sp>
      <p:sp>
        <p:nvSpPr>
          <p:cNvPr id="27" name="Text Placeholder 2"/>
          <p:cNvSpPr>
            <a:spLocks noGrp="1"/>
          </p:cNvSpPr>
          <p:nvPr>
            <p:ph type="body" sz="quarter" idx="13" hasCustomPrompt="1"/>
          </p:nvPr>
        </p:nvSpPr>
        <p:spPr>
          <a:xfrm>
            <a:off x="3040573" y="2490202"/>
            <a:ext cx="1603409" cy="714375"/>
          </a:xfrm>
        </p:spPr>
        <p:txBody>
          <a:bodyPr>
            <a:normAutofit/>
          </a:bodyPr>
          <a:lstStyle>
            <a:lvl1pPr marL="0" indent="0" algn="ctr">
              <a:buNone/>
              <a:defRPr sz="1600" baseline="0">
                <a:solidFill>
                  <a:schemeClr val="tx2"/>
                </a:solidFill>
              </a:defRPr>
            </a:lvl1pPr>
          </a:lstStyle>
          <a:p>
            <a:pPr lvl="0"/>
            <a:r>
              <a:rPr lang="en-US" dirty="0"/>
              <a:t>Click to add text</a:t>
            </a:r>
          </a:p>
        </p:txBody>
      </p:sp>
      <p:sp>
        <p:nvSpPr>
          <p:cNvPr id="28" name="Text Placeholder 2"/>
          <p:cNvSpPr>
            <a:spLocks noGrp="1"/>
          </p:cNvSpPr>
          <p:nvPr>
            <p:ph type="body" sz="quarter" idx="14" hasCustomPrompt="1"/>
          </p:nvPr>
        </p:nvSpPr>
        <p:spPr>
          <a:xfrm>
            <a:off x="5097402" y="2490202"/>
            <a:ext cx="1603409" cy="714375"/>
          </a:xfrm>
        </p:spPr>
        <p:txBody>
          <a:bodyPr>
            <a:normAutofit/>
          </a:bodyPr>
          <a:lstStyle>
            <a:lvl1pPr marL="0" indent="0" algn="ctr">
              <a:buNone/>
              <a:defRPr sz="1600" baseline="0">
                <a:solidFill>
                  <a:schemeClr val="tx2"/>
                </a:solidFill>
              </a:defRPr>
            </a:lvl1pPr>
          </a:lstStyle>
          <a:p>
            <a:pPr lvl="0"/>
            <a:r>
              <a:rPr lang="en-US" dirty="0"/>
              <a:t>Click to add text</a:t>
            </a:r>
          </a:p>
        </p:txBody>
      </p:sp>
      <p:sp>
        <p:nvSpPr>
          <p:cNvPr id="29" name="Text Placeholder 2"/>
          <p:cNvSpPr>
            <a:spLocks noGrp="1"/>
          </p:cNvSpPr>
          <p:nvPr>
            <p:ph type="body" sz="quarter" idx="15" hasCustomPrompt="1"/>
          </p:nvPr>
        </p:nvSpPr>
        <p:spPr>
          <a:xfrm>
            <a:off x="7170528" y="2490201"/>
            <a:ext cx="1603409" cy="714375"/>
          </a:xfrm>
        </p:spPr>
        <p:txBody>
          <a:bodyPr>
            <a:normAutofit/>
          </a:bodyPr>
          <a:lstStyle>
            <a:lvl1pPr marL="0" indent="0" algn="ctr">
              <a:buNone/>
              <a:defRPr sz="1600" baseline="0">
                <a:solidFill>
                  <a:schemeClr val="tx2"/>
                </a:solidFill>
              </a:defRPr>
            </a:lvl1pPr>
          </a:lstStyle>
          <a:p>
            <a:pPr lvl="0"/>
            <a:r>
              <a:rPr lang="en-US" dirty="0"/>
              <a:t>Click to add text</a:t>
            </a:r>
          </a:p>
        </p:txBody>
      </p:sp>
      <p:sp>
        <p:nvSpPr>
          <p:cNvPr id="30" name="Picture Placeholder 5"/>
          <p:cNvSpPr>
            <a:spLocks noGrp="1"/>
          </p:cNvSpPr>
          <p:nvPr>
            <p:ph type="pic" sz="quarter" idx="16"/>
          </p:nvPr>
        </p:nvSpPr>
        <p:spPr>
          <a:xfrm>
            <a:off x="966251" y="4470058"/>
            <a:ext cx="1620000" cy="1620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endParaRPr lang="en-GB" dirty="0"/>
          </a:p>
        </p:txBody>
      </p:sp>
      <p:sp>
        <p:nvSpPr>
          <p:cNvPr id="31" name="Picture Placeholder 5"/>
          <p:cNvSpPr>
            <a:spLocks noGrp="1"/>
          </p:cNvSpPr>
          <p:nvPr>
            <p:ph type="pic" sz="quarter" idx="17"/>
          </p:nvPr>
        </p:nvSpPr>
        <p:spPr>
          <a:xfrm>
            <a:off x="3030009" y="4470058"/>
            <a:ext cx="1620000" cy="1620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endParaRPr lang="en-GB" dirty="0"/>
          </a:p>
        </p:txBody>
      </p:sp>
      <p:sp>
        <p:nvSpPr>
          <p:cNvPr id="32" name="Picture Placeholder 5"/>
          <p:cNvSpPr>
            <a:spLocks noGrp="1"/>
          </p:cNvSpPr>
          <p:nvPr>
            <p:ph type="pic" sz="quarter" idx="18"/>
          </p:nvPr>
        </p:nvSpPr>
        <p:spPr>
          <a:xfrm>
            <a:off x="5080811" y="4470058"/>
            <a:ext cx="1620000" cy="1620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endParaRPr lang="en-GB" dirty="0"/>
          </a:p>
        </p:txBody>
      </p:sp>
      <p:sp>
        <p:nvSpPr>
          <p:cNvPr id="33" name="Picture Placeholder 5"/>
          <p:cNvSpPr>
            <a:spLocks noGrp="1"/>
          </p:cNvSpPr>
          <p:nvPr>
            <p:ph type="pic" sz="quarter" idx="19"/>
          </p:nvPr>
        </p:nvSpPr>
        <p:spPr>
          <a:xfrm>
            <a:off x="7168260" y="4470058"/>
            <a:ext cx="1620000" cy="1620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endParaRPr lang="en-GB" dirty="0"/>
          </a:p>
        </p:txBody>
      </p:sp>
    </p:spTree>
    <p:extLst>
      <p:ext uri="{BB962C8B-B14F-4D97-AF65-F5344CB8AC3E}">
        <p14:creationId xmlns:p14="http://schemas.microsoft.com/office/powerpoint/2010/main" val="40192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rcle Content Image (5)">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cxnSp>
        <p:nvCxnSpPr>
          <p:cNvPr id="27" name="Straight Connector 26"/>
          <p:cNvCxnSpPr/>
          <p:nvPr userDrawn="1"/>
        </p:nvCxnSpPr>
        <p:spPr>
          <a:xfrm>
            <a:off x="9061572" y="3577561"/>
            <a:ext cx="0" cy="901882"/>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28" name="Oval 27"/>
          <p:cNvSpPr/>
          <p:nvPr userDrawn="1"/>
        </p:nvSpPr>
        <p:spPr bwMode="auto">
          <a:xfrm>
            <a:off x="8352106" y="2137561"/>
            <a:ext cx="1440000" cy="1440000"/>
          </a:xfrm>
          <a:prstGeom prst="ellipse">
            <a:avLst/>
          </a:prstGeom>
          <a:noFill/>
          <a:ln w="19050" cap="rnd" cmpd="sng" algn="ctr">
            <a:solidFill>
              <a:srgbClr val="7CC8C9"/>
            </a:solidFill>
            <a:prstDash val="sysDot"/>
            <a:round/>
            <a:headEnd type="none" w="sm" len="sm"/>
            <a:tailEnd type="none" w="sm" len="sm"/>
          </a:ln>
          <a:effectLst>
            <a:glow>
              <a:schemeClr val="bg1"/>
            </a:glow>
          </a:effectLst>
        </p:spPr>
        <p:txBody>
          <a:bodyPr/>
          <a:lstStyle/>
          <a:p>
            <a:pPr defTabSz="1219110">
              <a:defRPr/>
            </a:pPr>
            <a:endParaRPr lang="en-GB">
              <a:solidFill>
                <a:srgbClr val="045679"/>
              </a:solidFill>
              <a:latin typeface="Arial" charset="0"/>
            </a:endParaRPr>
          </a:p>
        </p:txBody>
      </p:sp>
      <p:cxnSp>
        <p:nvCxnSpPr>
          <p:cNvPr id="30" name="Straight Connector 29"/>
          <p:cNvCxnSpPr/>
          <p:nvPr userDrawn="1"/>
        </p:nvCxnSpPr>
        <p:spPr>
          <a:xfrm>
            <a:off x="7226975" y="3577561"/>
            <a:ext cx="0" cy="901882"/>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31" name="Oval 30"/>
          <p:cNvSpPr/>
          <p:nvPr userDrawn="1"/>
        </p:nvSpPr>
        <p:spPr bwMode="auto">
          <a:xfrm>
            <a:off x="6512481" y="2137561"/>
            <a:ext cx="1440000" cy="1440000"/>
          </a:xfrm>
          <a:prstGeom prst="ellipse">
            <a:avLst/>
          </a:prstGeom>
          <a:noFill/>
          <a:ln w="19050" cap="rnd" cmpd="sng" algn="ctr">
            <a:solidFill>
              <a:srgbClr val="7CC8C9"/>
            </a:solidFill>
            <a:prstDash val="sysDot"/>
            <a:round/>
            <a:headEnd type="none" w="sm" len="sm"/>
            <a:tailEnd type="none" w="sm" len="sm"/>
          </a:ln>
          <a:effectLst>
            <a:glow>
              <a:schemeClr val="bg1"/>
            </a:glow>
          </a:effectLst>
        </p:spPr>
        <p:txBody>
          <a:bodyPr/>
          <a:lstStyle/>
          <a:p>
            <a:pPr defTabSz="1219110">
              <a:defRPr/>
            </a:pPr>
            <a:endParaRPr lang="en-GB">
              <a:solidFill>
                <a:srgbClr val="045679"/>
              </a:solidFill>
              <a:latin typeface="Arial" charset="0"/>
            </a:endParaRPr>
          </a:p>
        </p:txBody>
      </p:sp>
      <p:cxnSp>
        <p:nvCxnSpPr>
          <p:cNvPr id="33" name="Straight Connector 32"/>
          <p:cNvCxnSpPr/>
          <p:nvPr userDrawn="1"/>
        </p:nvCxnSpPr>
        <p:spPr>
          <a:xfrm>
            <a:off x="5402914" y="3593390"/>
            <a:ext cx="0" cy="901882"/>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34" name="Oval 33"/>
          <p:cNvSpPr/>
          <p:nvPr userDrawn="1"/>
        </p:nvSpPr>
        <p:spPr bwMode="auto">
          <a:xfrm>
            <a:off x="4667351" y="2144005"/>
            <a:ext cx="1440000" cy="1440000"/>
          </a:xfrm>
          <a:prstGeom prst="ellipse">
            <a:avLst/>
          </a:prstGeom>
          <a:noFill/>
          <a:ln w="19050" cap="rnd" cmpd="sng" algn="ctr">
            <a:solidFill>
              <a:srgbClr val="7CC8C9"/>
            </a:solidFill>
            <a:prstDash val="sysDot"/>
            <a:round/>
            <a:headEnd type="none" w="sm" len="sm"/>
            <a:tailEnd type="none" w="sm" len="sm"/>
          </a:ln>
          <a:effectLst>
            <a:glow>
              <a:schemeClr val="bg1"/>
            </a:glow>
          </a:effectLst>
        </p:spPr>
        <p:txBody>
          <a:bodyPr/>
          <a:lstStyle/>
          <a:p>
            <a:pPr defTabSz="1219110">
              <a:defRPr/>
            </a:pPr>
            <a:endParaRPr lang="en-GB">
              <a:solidFill>
                <a:srgbClr val="045679"/>
              </a:solidFill>
              <a:latin typeface="Arial" charset="0"/>
            </a:endParaRPr>
          </a:p>
        </p:txBody>
      </p:sp>
      <p:cxnSp>
        <p:nvCxnSpPr>
          <p:cNvPr id="36" name="Straight Connector 35"/>
          <p:cNvCxnSpPr/>
          <p:nvPr userDrawn="1"/>
        </p:nvCxnSpPr>
        <p:spPr>
          <a:xfrm>
            <a:off x="3552754" y="3593390"/>
            <a:ext cx="0" cy="901882"/>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37" name="Oval 36"/>
          <p:cNvSpPr/>
          <p:nvPr userDrawn="1"/>
        </p:nvSpPr>
        <p:spPr bwMode="auto">
          <a:xfrm>
            <a:off x="2816715" y="2153390"/>
            <a:ext cx="1440000" cy="1440000"/>
          </a:xfrm>
          <a:prstGeom prst="ellipse">
            <a:avLst/>
          </a:prstGeom>
          <a:noFill/>
          <a:ln w="19050" cap="rnd" cmpd="sng" algn="ctr">
            <a:solidFill>
              <a:srgbClr val="7CC8C9"/>
            </a:solidFill>
            <a:prstDash val="sysDot"/>
            <a:round/>
            <a:headEnd type="none" w="sm" len="sm"/>
            <a:tailEnd type="none" w="sm" len="sm"/>
          </a:ln>
          <a:effectLst>
            <a:glow>
              <a:schemeClr val="bg1"/>
            </a:glow>
          </a:effectLst>
        </p:spPr>
        <p:txBody>
          <a:bodyPr/>
          <a:lstStyle/>
          <a:p>
            <a:pPr defTabSz="1219110">
              <a:defRPr/>
            </a:pPr>
            <a:endParaRPr lang="en-GB">
              <a:solidFill>
                <a:srgbClr val="045679"/>
              </a:solidFill>
              <a:latin typeface="Arial" charset="0"/>
            </a:endParaRPr>
          </a:p>
        </p:txBody>
      </p:sp>
      <p:cxnSp>
        <p:nvCxnSpPr>
          <p:cNvPr id="39" name="Straight Connector 38"/>
          <p:cNvCxnSpPr/>
          <p:nvPr userDrawn="1"/>
        </p:nvCxnSpPr>
        <p:spPr>
          <a:xfrm>
            <a:off x="1681051" y="3593390"/>
            <a:ext cx="0" cy="901882"/>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40" name="Oval 39"/>
          <p:cNvSpPr/>
          <p:nvPr userDrawn="1"/>
        </p:nvSpPr>
        <p:spPr bwMode="auto">
          <a:xfrm>
            <a:off x="971585" y="2153390"/>
            <a:ext cx="1440000" cy="1440000"/>
          </a:xfrm>
          <a:prstGeom prst="ellipse">
            <a:avLst/>
          </a:prstGeom>
          <a:noFill/>
          <a:ln w="19050" cap="rnd" cmpd="sng" algn="ctr">
            <a:solidFill>
              <a:srgbClr val="7CC8C9"/>
            </a:solidFill>
            <a:prstDash val="sysDot"/>
            <a:round/>
            <a:headEnd type="none" w="sm" len="sm"/>
            <a:tailEnd type="none" w="sm" len="sm"/>
          </a:ln>
          <a:effectLst>
            <a:glow>
              <a:schemeClr val="bg1"/>
            </a:glow>
          </a:effectLst>
        </p:spPr>
        <p:txBody>
          <a:bodyPr/>
          <a:lstStyle/>
          <a:p>
            <a:pPr defTabSz="1219110">
              <a:defRPr/>
            </a:pPr>
            <a:endParaRPr lang="en-GB">
              <a:solidFill>
                <a:srgbClr val="045679"/>
              </a:solidFill>
              <a:latin typeface="Arial" charset="0"/>
            </a:endParaRPr>
          </a:p>
        </p:txBody>
      </p:sp>
      <p:sp>
        <p:nvSpPr>
          <p:cNvPr id="18" name="Text Placeholder 2"/>
          <p:cNvSpPr>
            <a:spLocks noGrp="1"/>
          </p:cNvSpPr>
          <p:nvPr>
            <p:ph type="body" sz="quarter" idx="15" hasCustomPrompt="1"/>
          </p:nvPr>
        </p:nvSpPr>
        <p:spPr>
          <a:xfrm>
            <a:off x="961051" y="2647664"/>
            <a:ext cx="1450535" cy="714375"/>
          </a:xfrm>
        </p:spPr>
        <p:txBody>
          <a:bodyPr>
            <a:normAutofit/>
          </a:bodyPr>
          <a:lstStyle>
            <a:lvl1pPr marL="0" indent="0" algn="ctr">
              <a:buNone/>
              <a:defRPr sz="1400" baseline="0">
                <a:solidFill>
                  <a:schemeClr val="tx2"/>
                </a:solidFill>
              </a:defRPr>
            </a:lvl1pPr>
          </a:lstStyle>
          <a:p>
            <a:pPr lvl="0"/>
            <a:r>
              <a:rPr lang="en-US" dirty="0"/>
              <a:t>Click to add text</a:t>
            </a:r>
          </a:p>
        </p:txBody>
      </p:sp>
      <p:sp>
        <p:nvSpPr>
          <p:cNvPr id="19" name="Text Placeholder 2"/>
          <p:cNvSpPr>
            <a:spLocks noGrp="1"/>
          </p:cNvSpPr>
          <p:nvPr>
            <p:ph type="body" sz="quarter" idx="16" hasCustomPrompt="1"/>
          </p:nvPr>
        </p:nvSpPr>
        <p:spPr>
          <a:xfrm>
            <a:off x="2827487" y="2647664"/>
            <a:ext cx="1450535" cy="714375"/>
          </a:xfrm>
        </p:spPr>
        <p:txBody>
          <a:bodyPr>
            <a:normAutofit/>
          </a:bodyPr>
          <a:lstStyle>
            <a:lvl1pPr marL="0" indent="0" algn="ctr">
              <a:buNone/>
              <a:defRPr sz="1400" baseline="0">
                <a:solidFill>
                  <a:schemeClr val="tx2"/>
                </a:solidFill>
              </a:defRPr>
            </a:lvl1pPr>
          </a:lstStyle>
          <a:p>
            <a:pPr lvl="0"/>
            <a:r>
              <a:rPr lang="en-US" dirty="0"/>
              <a:t>Click to add text</a:t>
            </a:r>
          </a:p>
        </p:txBody>
      </p:sp>
      <p:sp>
        <p:nvSpPr>
          <p:cNvPr id="20" name="Text Placeholder 2"/>
          <p:cNvSpPr>
            <a:spLocks noGrp="1"/>
          </p:cNvSpPr>
          <p:nvPr>
            <p:ph type="body" sz="quarter" idx="17" hasCustomPrompt="1"/>
          </p:nvPr>
        </p:nvSpPr>
        <p:spPr>
          <a:xfrm>
            <a:off x="4677647" y="2647664"/>
            <a:ext cx="1450535" cy="714375"/>
          </a:xfrm>
        </p:spPr>
        <p:txBody>
          <a:bodyPr>
            <a:normAutofit/>
          </a:bodyPr>
          <a:lstStyle>
            <a:lvl1pPr marL="0" indent="0" algn="ctr">
              <a:buNone/>
              <a:defRPr sz="1400" baseline="0">
                <a:solidFill>
                  <a:schemeClr val="tx2"/>
                </a:solidFill>
              </a:defRPr>
            </a:lvl1pPr>
          </a:lstStyle>
          <a:p>
            <a:pPr lvl="0"/>
            <a:r>
              <a:rPr lang="en-US" dirty="0"/>
              <a:t>Click to add text</a:t>
            </a:r>
          </a:p>
        </p:txBody>
      </p:sp>
      <p:sp>
        <p:nvSpPr>
          <p:cNvPr id="21" name="Text Placeholder 2"/>
          <p:cNvSpPr>
            <a:spLocks noGrp="1"/>
          </p:cNvSpPr>
          <p:nvPr>
            <p:ph type="body" sz="quarter" idx="18" hasCustomPrompt="1"/>
          </p:nvPr>
        </p:nvSpPr>
        <p:spPr>
          <a:xfrm>
            <a:off x="6506976" y="2647664"/>
            <a:ext cx="1450535" cy="714375"/>
          </a:xfrm>
        </p:spPr>
        <p:txBody>
          <a:bodyPr>
            <a:normAutofit/>
          </a:bodyPr>
          <a:lstStyle>
            <a:lvl1pPr marL="0" indent="0" algn="ctr">
              <a:buNone/>
              <a:defRPr sz="1400" baseline="0">
                <a:solidFill>
                  <a:schemeClr val="tx2"/>
                </a:solidFill>
              </a:defRPr>
            </a:lvl1pPr>
          </a:lstStyle>
          <a:p>
            <a:pPr lvl="0"/>
            <a:r>
              <a:rPr lang="en-US" dirty="0"/>
              <a:t>Click to add text</a:t>
            </a:r>
          </a:p>
        </p:txBody>
      </p:sp>
      <p:sp>
        <p:nvSpPr>
          <p:cNvPr id="22" name="Text Placeholder 2"/>
          <p:cNvSpPr>
            <a:spLocks noGrp="1"/>
          </p:cNvSpPr>
          <p:nvPr>
            <p:ph type="body" sz="quarter" idx="19" hasCustomPrompt="1"/>
          </p:nvPr>
        </p:nvSpPr>
        <p:spPr>
          <a:xfrm>
            <a:off x="8346838" y="2647664"/>
            <a:ext cx="1450535" cy="714375"/>
          </a:xfrm>
        </p:spPr>
        <p:txBody>
          <a:bodyPr>
            <a:normAutofit/>
          </a:bodyPr>
          <a:lstStyle>
            <a:lvl1pPr marL="0" indent="0" algn="ctr">
              <a:buNone/>
              <a:defRPr sz="1400" baseline="0">
                <a:solidFill>
                  <a:schemeClr val="tx2"/>
                </a:solidFill>
              </a:defRPr>
            </a:lvl1pPr>
          </a:lstStyle>
          <a:p>
            <a:pPr lvl="0"/>
            <a:r>
              <a:rPr lang="en-US" dirty="0"/>
              <a:t>Click to add text</a:t>
            </a:r>
          </a:p>
        </p:txBody>
      </p:sp>
      <p:sp>
        <p:nvSpPr>
          <p:cNvPr id="23" name="Picture Placeholder 5"/>
          <p:cNvSpPr>
            <a:spLocks noGrp="1"/>
          </p:cNvSpPr>
          <p:nvPr>
            <p:ph type="pic" sz="quarter" idx="20"/>
          </p:nvPr>
        </p:nvSpPr>
        <p:spPr>
          <a:xfrm>
            <a:off x="955545" y="4495272"/>
            <a:ext cx="1440000" cy="1440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endParaRPr lang="en-GB" dirty="0"/>
          </a:p>
        </p:txBody>
      </p:sp>
      <p:sp>
        <p:nvSpPr>
          <p:cNvPr id="24" name="Picture Placeholder 5"/>
          <p:cNvSpPr>
            <a:spLocks noGrp="1"/>
          </p:cNvSpPr>
          <p:nvPr>
            <p:ph type="pic" sz="quarter" idx="21"/>
          </p:nvPr>
        </p:nvSpPr>
        <p:spPr>
          <a:xfrm>
            <a:off x="2832754" y="4495272"/>
            <a:ext cx="1440000" cy="1440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endParaRPr lang="en-GB" dirty="0"/>
          </a:p>
        </p:txBody>
      </p:sp>
      <p:sp>
        <p:nvSpPr>
          <p:cNvPr id="25" name="Picture Placeholder 5"/>
          <p:cNvSpPr>
            <a:spLocks noGrp="1"/>
          </p:cNvSpPr>
          <p:nvPr>
            <p:ph type="pic" sz="quarter" idx="22"/>
          </p:nvPr>
        </p:nvSpPr>
        <p:spPr>
          <a:xfrm>
            <a:off x="4667351" y="4495272"/>
            <a:ext cx="1440000" cy="1440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endParaRPr lang="en-GB" dirty="0"/>
          </a:p>
        </p:txBody>
      </p:sp>
      <p:sp>
        <p:nvSpPr>
          <p:cNvPr id="26" name="Picture Placeholder 5"/>
          <p:cNvSpPr>
            <a:spLocks noGrp="1"/>
          </p:cNvSpPr>
          <p:nvPr>
            <p:ph type="pic" sz="quarter" idx="23"/>
          </p:nvPr>
        </p:nvSpPr>
        <p:spPr>
          <a:xfrm>
            <a:off x="6506975" y="4495272"/>
            <a:ext cx="1440000" cy="1440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endParaRPr lang="en-GB" dirty="0"/>
          </a:p>
        </p:txBody>
      </p:sp>
      <p:sp>
        <p:nvSpPr>
          <p:cNvPr id="41" name="Picture Placeholder 5"/>
          <p:cNvSpPr>
            <a:spLocks noGrp="1"/>
          </p:cNvSpPr>
          <p:nvPr>
            <p:ph type="pic" sz="quarter" idx="24"/>
          </p:nvPr>
        </p:nvSpPr>
        <p:spPr>
          <a:xfrm>
            <a:off x="8346599" y="4479443"/>
            <a:ext cx="1440000" cy="1440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endParaRPr lang="en-GB" dirty="0"/>
          </a:p>
        </p:txBody>
      </p:sp>
    </p:spTree>
    <p:extLst>
      <p:ext uri="{BB962C8B-B14F-4D97-AF65-F5344CB8AC3E}">
        <p14:creationId xmlns:p14="http://schemas.microsoft.com/office/powerpoint/2010/main" val="904731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rcle Icons (3)">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cxnSp>
        <p:nvCxnSpPr>
          <p:cNvPr id="10" name="Straight Connector 9"/>
          <p:cNvCxnSpPr/>
          <p:nvPr userDrawn="1"/>
        </p:nvCxnSpPr>
        <p:spPr>
          <a:xfrm>
            <a:off x="1559496" y="3140968"/>
            <a:ext cx="8496944" cy="0"/>
          </a:xfrm>
          <a:prstGeom prst="line">
            <a:avLst/>
          </a:prstGeom>
          <a:ln w="285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36778" y="3364902"/>
            <a:ext cx="8496944" cy="0"/>
          </a:xfrm>
          <a:prstGeom prst="line">
            <a:avLst/>
          </a:prstGeom>
          <a:ln w="285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6" name="Oval 15"/>
          <p:cNvSpPr/>
          <p:nvPr userDrawn="1"/>
        </p:nvSpPr>
        <p:spPr>
          <a:xfrm>
            <a:off x="949746" y="1887754"/>
            <a:ext cx="1080000" cy="1080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7" name="Oval 16"/>
          <p:cNvSpPr/>
          <p:nvPr userDrawn="1"/>
        </p:nvSpPr>
        <p:spPr>
          <a:xfrm>
            <a:off x="949746" y="3193435"/>
            <a:ext cx="1080000" cy="1080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8" name="Oval 17"/>
          <p:cNvSpPr/>
          <p:nvPr userDrawn="1"/>
        </p:nvSpPr>
        <p:spPr>
          <a:xfrm>
            <a:off x="949746" y="4499117"/>
            <a:ext cx="1080000" cy="1080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3" name="Text Placeholder 2"/>
          <p:cNvSpPr>
            <a:spLocks noGrp="1"/>
          </p:cNvSpPr>
          <p:nvPr>
            <p:ph type="body" sz="quarter" idx="10"/>
          </p:nvPr>
        </p:nvSpPr>
        <p:spPr>
          <a:xfrm>
            <a:off x="2129062" y="3536370"/>
            <a:ext cx="7527925" cy="648452"/>
          </a:xfrm>
        </p:spPr>
        <p:txBody>
          <a:bodyPr>
            <a:normAutofit/>
          </a:bodyPr>
          <a:lstStyle>
            <a:lvl1pPr marL="0" indent="0">
              <a:buNone/>
              <a:defRPr sz="1800"/>
            </a:lvl1pPr>
          </a:lstStyle>
          <a:p>
            <a:pPr lvl="0"/>
            <a:endParaRPr lang="en-GB" dirty="0"/>
          </a:p>
        </p:txBody>
      </p:sp>
      <p:sp>
        <p:nvSpPr>
          <p:cNvPr id="31" name="Text Placeholder 2"/>
          <p:cNvSpPr>
            <a:spLocks noGrp="1"/>
          </p:cNvSpPr>
          <p:nvPr>
            <p:ph type="body" sz="quarter" idx="11"/>
          </p:nvPr>
        </p:nvSpPr>
        <p:spPr>
          <a:xfrm>
            <a:off x="2129063" y="4876801"/>
            <a:ext cx="7527925" cy="702316"/>
          </a:xfrm>
        </p:spPr>
        <p:txBody>
          <a:bodyPr>
            <a:normAutofit/>
          </a:bodyPr>
          <a:lstStyle>
            <a:lvl1pPr marL="0" indent="0">
              <a:buNone/>
              <a:defRPr sz="1800"/>
            </a:lvl1pPr>
          </a:lstStyle>
          <a:p>
            <a:pPr lvl="0"/>
            <a:endParaRPr lang="en-GB" dirty="0"/>
          </a:p>
        </p:txBody>
      </p:sp>
      <p:sp>
        <p:nvSpPr>
          <p:cNvPr id="33" name="Text Placeholder 2"/>
          <p:cNvSpPr>
            <a:spLocks noGrp="1"/>
          </p:cNvSpPr>
          <p:nvPr>
            <p:ph type="body" sz="quarter" idx="13"/>
          </p:nvPr>
        </p:nvSpPr>
        <p:spPr>
          <a:xfrm>
            <a:off x="2129062" y="2230688"/>
            <a:ext cx="7527925" cy="670275"/>
          </a:xfrm>
        </p:spPr>
        <p:txBody>
          <a:bodyPr>
            <a:normAutofit/>
          </a:bodyPr>
          <a:lstStyle>
            <a:lvl1pPr marL="0" indent="0">
              <a:buNone/>
              <a:defRPr sz="1800"/>
            </a:lvl1pPr>
          </a:lstStyle>
          <a:p>
            <a:pPr lvl="0"/>
            <a:endParaRPr lang="en-GB" dirty="0"/>
          </a:p>
        </p:txBody>
      </p:sp>
    </p:spTree>
    <p:extLst>
      <p:ext uri="{BB962C8B-B14F-4D97-AF65-F5344CB8AC3E}">
        <p14:creationId xmlns:p14="http://schemas.microsoft.com/office/powerpoint/2010/main" val="2206234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rcle Icons (4)">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baseline="0">
                <a:solidFill>
                  <a:schemeClr val="tx2"/>
                </a:solidFill>
              </a:defRPr>
            </a:lvl1pPr>
          </a:lstStyle>
          <a:p>
            <a:r>
              <a:rPr lang="en-US" dirty="0"/>
              <a:t>Click to add a title</a:t>
            </a:r>
            <a:endParaRPr lang="en-GB" dirty="0"/>
          </a:p>
        </p:txBody>
      </p:sp>
      <p:cxnSp>
        <p:nvCxnSpPr>
          <p:cNvPr id="10" name="Straight Connector 9"/>
          <p:cNvCxnSpPr/>
          <p:nvPr userDrawn="1"/>
        </p:nvCxnSpPr>
        <p:spPr>
          <a:xfrm>
            <a:off x="1559496" y="3140968"/>
            <a:ext cx="8496944" cy="0"/>
          </a:xfrm>
          <a:prstGeom prst="line">
            <a:avLst/>
          </a:prstGeom>
          <a:ln w="285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36778" y="3364902"/>
            <a:ext cx="8496944" cy="0"/>
          </a:xfrm>
          <a:prstGeom prst="line">
            <a:avLst/>
          </a:prstGeom>
          <a:ln w="285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6" name="Oval 15"/>
          <p:cNvSpPr/>
          <p:nvPr userDrawn="1"/>
        </p:nvSpPr>
        <p:spPr>
          <a:xfrm>
            <a:off x="949746" y="1887754"/>
            <a:ext cx="900000" cy="900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7" name="Oval 16"/>
          <p:cNvSpPr/>
          <p:nvPr userDrawn="1"/>
        </p:nvSpPr>
        <p:spPr>
          <a:xfrm>
            <a:off x="949746" y="2941034"/>
            <a:ext cx="900000" cy="900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8" name="Oval 17"/>
          <p:cNvSpPr/>
          <p:nvPr userDrawn="1"/>
        </p:nvSpPr>
        <p:spPr>
          <a:xfrm>
            <a:off x="949746" y="3994314"/>
            <a:ext cx="900000" cy="900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9" name="Oval 18"/>
          <p:cNvSpPr/>
          <p:nvPr userDrawn="1"/>
        </p:nvSpPr>
        <p:spPr>
          <a:xfrm>
            <a:off x="949746" y="5047594"/>
            <a:ext cx="900000" cy="900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3" name="Text Placeholder 2"/>
          <p:cNvSpPr>
            <a:spLocks noGrp="1"/>
          </p:cNvSpPr>
          <p:nvPr>
            <p:ph type="body" sz="quarter" idx="10"/>
          </p:nvPr>
        </p:nvSpPr>
        <p:spPr>
          <a:xfrm>
            <a:off x="2129062" y="3254178"/>
            <a:ext cx="7527925" cy="724312"/>
          </a:xfrm>
        </p:spPr>
        <p:txBody>
          <a:bodyPr>
            <a:normAutofit/>
          </a:bodyPr>
          <a:lstStyle>
            <a:lvl1pPr marL="0" indent="0">
              <a:buNone/>
              <a:defRPr sz="1800"/>
            </a:lvl1pPr>
          </a:lstStyle>
          <a:p>
            <a:pPr lvl="0"/>
            <a:endParaRPr lang="en-GB" dirty="0"/>
          </a:p>
        </p:txBody>
      </p:sp>
      <p:sp>
        <p:nvSpPr>
          <p:cNvPr id="31" name="Text Placeholder 2"/>
          <p:cNvSpPr>
            <a:spLocks noGrp="1"/>
          </p:cNvSpPr>
          <p:nvPr>
            <p:ph type="body" sz="quarter" idx="11"/>
          </p:nvPr>
        </p:nvSpPr>
        <p:spPr>
          <a:xfrm>
            <a:off x="2129063" y="4292780"/>
            <a:ext cx="7527925" cy="724312"/>
          </a:xfrm>
        </p:spPr>
        <p:txBody>
          <a:bodyPr>
            <a:normAutofit/>
          </a:bodyPr>
          <a:lstStyle>
            <a:lvl1pPr marL="0" indent="0">
              <a:buNone/>
              <a:defRPr sz="1800"/>
            </a:lvl1pPr>
          </a:lstStyle>
          <a:p>
            <a:pPr lvl="0"/>
            <a:endParaRPr lang="en-GB" dirty="0"/>
          </a:p>
        </p:txBody>
      </p:sp>
      <p:sp>
        <p:nvSpPr>
          <p:cNvPr id="32" name="Text Placeholder 2"/>
          <p:cNvSpPr>
            <a:spLocks noGrp="1"/>
          </p:cNvSpPr>
          <p:nvPr>
            <p:ph type="body" sz="quarter" idx="12"/>
          </p:nvPr>
        </p:nvSpPr>
        <p:spPr>
          <a:xfrm>
            <a:off x="2129062" y="5331382"/>
            <a:ext cx="7527925" cy="724312"/>
          </a:xfrm>
        </p:spPr>
        <p:txBody>
          <a:bodyPr>
            <a:normAutofit/>
          </a:bodyPr>
          <a:lstStyle>
            <a:lvl1pPr marL="0" indent="0">
              <a:buNone/>
              <a:defRPr sz="1800"/>
            </a:lvl1pPr>
          </a:lstStyle>
          <a:p>
            <a:pPr lvl="0"/>
            <a:endParaRPr lang="en-GB" dirty="0"/>
          </a:p>
        </p:txBody>
      </p:sp>
      <p:sp>
        <p:nvSpPr>
          <p:cNvPr id="33" name="Text Placeholder 2"/>
          <p:cNvSpPr>
            <a:spLocks noGrp="1"/>
          </p:cNvSpPr>
          <p:nvPr>
            <p:ph type="body" sz="quarter" idx="13"/>
          </p:nvPr>
        </p:nvSpPr>
        <p:spPr>
          <a:xfrm>
            <a:off x="2129062" y="2176652"/>
            <a:ext cx="7527925" cy="724312"/>
          </a:xfrm>
        </p:spPr>
        <p:txBody>
          <a:bodyPr>
            <a:normAutofit/>
          </a:bodyPr>
          <a:lstStyle>
            <a:lvl1pPr marL="0" indent="0">
              <a:buNone/>
              <a:defRPr sz="1800"/>
            </a:lvl1pPr>
          </a:lstStyle>
          <a:p>
            <a:pPr lvl="0"/>
            <a:endParaRPr lang="en-GB" dirty="0"/>
          </a:p>
        </p:txBody>
      </p:sp>
    </p:spTree>
    <p:extLst>
      <p:ext uri="{BB962C8B-B14F-4D97-AF65-F5344CB8AC3E}">
        <p14:creationId xmlns:p14="http://schemas.microsoft.com/office/powerpoint/2010/main" val="2500471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rcle Icons (5)">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cxnSp>
        <p:nvCxnSpPr>
          <p:cNvPr id="10" name="Straight Connector 9"/>
          <p:cNvCxnSpPr/>
          <p:nvPr userDrawn="1"/>
        </p:nvCxnSpPr>
        <p:spPr>
          <a:xfrm>
            <a:off x="1559496" y="3140968"/>
            <a:ext cx="8496944" cy="0"/>
          </a:xfrm>
          <a:prstGeom prst="line">
            <a:avLst/>
          </a:prstGeom>
          <a:ln w="285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36778" y="3364902"/>
            <a:ext cx="8496944" cy="0"/>
          </a:xfrm>
          <a:prstGeom prst="line">
            <a:avLst/>
          </a:prstGeom>
          <a:ln w="285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1987420" y="3049167"/>
            <a:ext cx="7669567" cy="724312"/>
          </a:xfrm>
        </p:spPr>
        <p:txBody>
          <a:bodyPr>
            <a:normAutofit/>
          </a:bodyPr>
          <a:lstStyle>
            <a:lvl1pPr marL="0" indent="0">
              <a:buNone/>
              <a:defRPr sz="1800"/>
            </a:lvl1pPr>
          </a:lstStyle>
          <a:p>
            <a:pPr lvl="0"/>
            <a:endParaRPr lang="en-GB" dirty="0"/>
          </a:p>
        </p:txBody>
      </p:sp>
      <p:sp>
        <p:nvSpPr>
          <p:cNvPr id="31" name="Text Placeholder 2"/>
          <p:cNvSpPr>
            <a:spLocks noGrp="1"/>
          </p:cNvSpPr>
          <p:nvPr>
            <p:ph type="body" sz="quarter" idx="11"/>
          </p:nvPr>
        </p:nvSpPr>
        <p:spPr>
          <a:xfrm>
            <a:off x="1987421" y="3921682"/>
            <a:ext cx="7669566" cy="724312"/>
          </a:xfrm>
        </p:spPr>
        <p:txBody>
          <a:bodyPr>
            <a:normAutofit/>
          </a:bodyPr>
          <a:lstStyle>
            <a:lvl1pPr marL="0" indent="0">
              <a:buNone/>
              <a:defRPr sz="1800"/>
            </a:lvl1pPr>
          </a:lstStyle>
          <a:p>
            <a:pPr lvl="0"/>
            <a:endParaRPr lang="en-GB" dirty="0"/>
          </a:p>
        </p:txBody>
      </p:sp>
      <p:sp>
        <p:nvSpPr>
          <p:cNvPr id="32" name="Text Placeholder 2"/>
          <p:cNvSpPr>
            <a:spLocks noGrp="1"/>
          </p:cNvSpPr>
          <p:nvPr>
            <p:ph type="body" sz="quarter" idx="12"/>
          </p:nvPr>
        </p:nvSpPr>
        <p:spPr>
          <a:xfrm>
            <a:off x="1987421" y="4794197"/>
            <a:ext cx="7669566" cy="724312"/>
          </a:xfrm>
        </p:spPr>
        <p:txBody>
          <a:bodyPr>
            <a:normAutofit/>
          </a:bodyPr>
          <a:lstStyle>
            <a:lvl1pPr marL="0" indent="0">
              <a:buNone/>
              <a:defRPr sz="1800"/>
            </a:lvl1pPr>
          </a:lstStyle>
          <a:p>
            <a:pPr lvl="0"/>
            <a:endParaRPr lang="en-GB" dirty="0"/>
          </a:p>
        </p:txBody>
      </p:sp>
      <p:sp>
        <p:nvSpPr>
          <p:cNvPr id="33" name="Text Placeholder 2"/>
          <p:cNvSpPr>
            <a:spLocks noGrp="1"/>
          </p:cNvSpPr>
          <p:nvPr>
            <p:ph type="body" sz="quarter" idx="13"/>
          </p:nvPr>
        </p:nvSpPr>
        <p:spPr>
          <a:xfrm>
            <a:off x="1987420" y="2176652"/>
            <a:ext cx="7669567" cy="724312"/>
          </a:xfrm>
        </p:spPr>
        <p:txBody>
          <a:bodyPr>
            <a:normAutofit/>
          </a:bodyPr>
          <a:lstStyle>
            <a:lvl1pPr marL="0" indent="0">
              <a:buNone/>
              <a:defRPr sz="1800"/>
            </a:lvl1pPr>
          </a:lstStyle>
          <a:p>
            <a:pPr lvl="0"/>
            <a:endParaRPr lang="en-GB" dirty="0"/>
          </a:p>
        </p:txBody>
      </p:sp>
      <p:sp>
        <p:nvSpPr>
          <p:cNvPr id="13" name="Oval 12"/>
          <p:cNvSpPr/>
          <p:nvPr userDrawn="1"/>
        </p:nvSpPr>
        <p:spPr>
          <a:xfrm>
            <a:off x="1016778" y="1981060"/>
            <a:ext cx="720000" cy="720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4" name="Oval 13"/>
          <p:cNvSpPr/>
          <p:nvPr userDrawn="1"/>
        </p:nvSpPr>
        <p:spPr>
          <a:xfrm>
            <a:off x="1016778" y="2851128"/>
            <a:ext cx="720000" cy="720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5" name="Oval 14"/>
          <p:cNvSpPr/>
          <p:nvPr userDrawn="1"/>
        </p:nvSpPr>
        <p:spPr>
          <a:xfrm>
            <a:off x="1016778" y="3721196"/>
            <a:ext cx="720000" cy="720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20" name="Oval 19"/>
          <p:cNvSpPr/>
          <p:nvPr userDrawn="1"/>
        </p:nvSpPr>
        <p:spPr>
          <a:xfrm>
            <a:off x="1016778" y="4591264"/>
            <a:ext cx="720000" cy="720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21" name="Oval 20"/>
          <p:cNvSpPr/>
          <p:nvPr userDrawn="1"/>
        </p:nvSpPr>
        <p:spPr>
          <a:xfrm>
            <a:off x="1016778" y="5478555"/>
            <a:ext cx="720000" cy="720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22" name="Text Placeholder 2"/>
          <p:cNvSpPr>
            <a:spLocks noGrp="1"/>
          </p:cNvSpPr>
          <p:nvPr>
            <p:ph type="body" sz="quarter" idx="14"/>
          </p:nvPr>
        </p:nvSpPr>
        <p:spPr>
          <a:xfrm>
            <a:off x="1987421" y="5666712"/>
            <a:ext cx="7669566" cy="724312"/>
          </a:xfrm>
        </p:spPr>
        <p:txBody>
          <a:bodyPr>
            <a:normAutofit/>
          </a:bodyPr>
          <a:lstStyle>
            <a:lvl1pPr marL="0" indent="0">
              <a:buNone/>
              <a:defRPr sz="1800"/>
            </a:lvl1pPr>
          </a:lstStyle>
          <a:p>
            <a:pPr lvl="0"/>
            <a:endParaRPr lang="en-GB" dirty="0"/>
          </a:p>
        </p:txBody>
      </p:sp>
    </p:spTree>
    <p:extLst>
      <p:ext uri="{BB962C8B-B14F-4D97-AF65-F5344CB8AC3E}">
        <p14:creationId xmlns:p14="http://schemas.microsoft.com/office/powerpoint/2010/main" val="4209889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rcle Icons (6)">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cxnSp>
        <p:nvCxnSpPr>
          <p:cNvPr id="10" name="Straight Connector 9"/>
          <p:cNvCxnSpPr/>
          <p:nvPr userDrawn="1"/>
        </p:nvCxnSpPr>
        <p:spPr>
          <a:xfrm>
            <a:off x="1559496" y="3140968"/>
            <a:ext cx="8496944" cy="0"/>
          </a:xfrm>
          <a:prstGeom prst="line">
            <a:avLst/>
          </a:prstGeom>
          <a:ln w="285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36778" y="3364902"/>
            <a:ext cx="8496944" cy="0"/>
          </a:xfrm>
          <a:prstGeom prst="line">
            <a:avLst/>
          </a:prstGeom>
          <a:ln w="285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1905126" y="2599048"/>
            <a:ext cx="7527925" cy="724312"/>
          </a:xfrm>
        </p:spPr>
        <p:txBody>
          <a:bodyPr>
            <a:normAutofit/>
          </a:bodyPr>
          <a:lstStyle>
            <a:lvl1pPr marL="0" indent="0">
              <a:buNone/>
              <a:defRPr sz="1800"/>
            </a:lvl1pPr>
          </a:lstStyle>
          <a:p>
            <a:pPr lvl="0"/>
            <a:endParaRPr lang="en-GB" dirty="0"/>
          </a:p>
        </p:txBody>
      </p:sp>
      <p:sp>
        <p:nvSpPr>
          <p:cNvPr id="31" name="Text Placeholder 2"/>
          <p:cNvSpPr>
            <a:spLocks noGrp="1"/>
          </p:cNvSpPr>
          <p:nvPr>
            <p:ph type="body" sz="quarter" idx="11"/>
          </p:nvPr>
        </p:nvSpPr>
        <p:spPr>
          <a:xfrm>
            <a:off x="1905126" y="3447987"/>
            <a:ext cx="7527925" cy="724312"/>
          </a:xfrm>
        </p:spPr>
        <p:txBody>
          <a:bodyPr>
            <a:normAutofit/>
          </a:bodyPr>
          <a:lstStyle>
            <a:lvl1pPr marL="0" indent="0">
              <a:buNone/>
              <a:defRPr sz="1800"/>
            </a:lvl1pPr>
          </a:lstStyle>
          <a:p>
            <a:pPr lvl="0"/>
            <a:endParaRPr lang="en-GB" dirty="0"/>
          </a:p>
        </p:txBody>
      </p:sp>
      <p:sp>
        <p:nvSpPr>
          <p:cNvPr id="32" name="Text Placeholder 2"/>
          <p:cNvSpPr>
            <a:spLocks noGrp="1"/>
          </p:cNvSpPr>
          <p:nvPr>
            <p:ph type="body" sz="quarter" idx="12"/>
          </p:nvPr>
        </p:nvSpPr>
        <p:spPr>
          <a:xfrm>
            <a:off x="1905126" y="4273262"/>
            <a:ext cx="7527925" cy="724312"/>
          </a:xfrm>
        </p:spPr>
        <p:txBody>
          <a:bodyPr>
            <a:normAutofit/>
          </a:bodyPr>
          <a:lstStyle>
            <a:lvl1pPr marL="0" indent="0">
              <a:buNone/>
              <a:defRPr sz="1800"/>
            </a:lvl1pPr>
          </a:lstStyle>
          <a:p>
            <a:pPr lvl="0"/>
            <a:endParaRPr lang="en-GB" dirty="0"/>
          </a:p>
        </p:txBody>
      </p:sp>
      <p:sp>
        <p:nvSpPr>
          <p:cNvPr id="33" name="Text Placeholder 2"/>
          <p:cNvSpPr>
            <a:spLocks noGrp="1"/>
          </p:cNvSpPr>
          <p:nvPr>
            <p:ph type="body" sz="quarter" idx="13"/>
          </p:nvPr>
        </p:nvSpPr>
        <p:spPr>
          <a:xfrm>
            <a:off x="1905127" y="1768076"/>
            <a:ext cx="7527925" cy="724312"/>
          </a:xfrm>
        </p:spPr>
        <p:txBody>
          <a:bodyPr>
            <a:normAutofit/>
          </a:bodyPr>
          <a:lstStyle>
            <a:lvl1pPr marL="0" indent="0">
              <a:buNone/>
              <a:defRPr sz="1800"/>
            </a:lvl1pPr>
          </a:lstStyle>
          <a:p>
            <a:pPr lvl="0"/>
            <a:endParaRPr lang="en-GB" dirty="0"/>
          </a:p>
        </p:txBody>
      </p:sp>
      <p:sp>
        <p:nvSpPr>
          <p:cNvPr id="22" name="Text Placeholder 2"/>
          <p:cNvSpPr>
            <a:spLocks noGrp="1"/>
          </p:cNvSpPr>
          <p:nvPr>
            <p:ph type="body" sz="quarter" idx="14"/>
          </p:nvPr>
        </p:nvSpPr>
        <p:spPr>
          <a:xfrm>
            <a:off x="1905126" y="5098537"/>
            <a:ext cx="7527925" cy="724312"/>
          </a:xfrm>
        </p:spPr>
        <p:txBody>
          <a:bodyPr>
            <a:normAutofit/>
          </a:bodyPr>
          <a:lstStyle>
            <a:lvl1pPr marL="0" indent="0">
              <a:buNone/>
              <a:defRPr sz="1800"/>
            </a:lvl1pPr>
          </a:lstStyle>
          <a:p>
            <a:pPr lvl="0"/>
            <a:endParaRPr lang="en-GB" dirty="0"/>
          </a:p>
        </p:txBody>
      </p:sp>
      <p:sp>
        <p:nvSpPr>
          <p:cNvPr id="16" name="Oval 15"/>
          <p:cNvSpPr/>
          <p:nvPr userDrawn="1"/>
        </p:nvSpPr>
        <p:spPr>
          <a:xfrm>
            <a:off x="960913" y="2438517"/>
            <a:ext cx="648000" cy="648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7" name="Oval 16"/>
          <p:cNvSpPr/>
          <p:nvPr userDrawn="1"/>
        </p:nvSpPr>
        <p:spPr>
          <a:xfrm>
            <a:off x="960913" y="1614327"/>
            <a:ext cx="648000" cy="648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8" name="Oval 17"/>
          <p:cNvSpPr/>
          <p:nvPr userDrawn="1"/>
        </p:nvSpPr>
        <p:spPr>
          <a:xfrm>
            <a:off x="960913" y="3267224"/>
            <a:ext cx="648000" cy="648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19" name="Oval 18"/>
          <p:cNvSpPr/>
          <p:nvPr userDrawn="1"/>
        </p:nvSpPr>
        <p:spPr>
          <a:xfrm>
            <a:off x="960913" y="4092170"/>
            <a:ext cx="648000" cy="648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23" name="Oval 22"/>
          <p:cNvSpPr/>
          <p:nvPr userDrawn="1"/>
        </p:nvSpPr>
        <p:spPr>
          <a:xfrm>
            <a:off x="960913" y="4917116"/>
            <a:ext cx="648000" cy="648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24" name="Oval 23"/>
          <p:cNvSpPr/>
          <p:nvPr userDrawn="1"/>
        </p:nvSpPr>
        <p:spPr>
          <a:xfrm>
            <a:off x="960913" y="5742062"/>
            <a:ext cx="648000" cy="648000"/>
          </a:xfrm>
          <a:prstGeom prst="ellipse">
            <a:avLst/>
          </a:prstGeom>
          <a:solidFill>
            <a:schemeClr val="tx2"/>
          </a:solidFill>
          <a:ln>
            <a:noFill/>
          </a:ln>
          <a:effectLst>
            <a:glow rad="177800">
              <a:srgbClr val="044C6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25" name="Text Placeholder 2"/>
          <p:cNvSpPr>
            <a:spLocks noGrp="1"/>
          </p:cNvSpPr>
          <p:nvPr>
            <p:ph type="body" sz="quarter" idx="15"/>
          </p:nvPr>
        </p:nvSpPr>
        <p:spPr>
          <a:xfrm>
            <a:off x="1905126" y="5923812"/>
            <a:ext cx="7527925" cy="724312"/>
          </a:xfrm>
        </p:spPr>
        <p:txBody>
          <a:bodyPr>
            <a:normAutofit/>
          </a:bodyPr>
          <a:lstStyle>
            <a:lvl1pPr marL="0" indent="0">
              <a:buNone/>
              <a:defRPr sz="1800"/>
            </a:lvl1pPr>
          </a:lstStyle>
          <a:p>
            <a:pPr lvl="0"/>
            <a:endParaRPr lang="en-GB" dirty="0"/>
          </a:p>
        </p:txBody>
      </p:sp>
    </p:spTree>
    <p:extLst>
      <p:ext uri="{BB962C8B-B14F-4D97-AF65-F5344CB8AC3E}">
        <p14:creationId xmlns:p14="http://schemas.microsoft.com/office/powerpoint/2010/main" val="3097094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hit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a title</a:t>
            </a:r>
            <a:endParaRPr lang="en-GB" dirty="0"/>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r>
              <a:rPr lang="en-GB" dirty="0"/>
              <a:t>Click to add text </a:t>
            </a:r>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r>
              <a:rPr lang="en-GB" dirty="0"/>
              <a:t>Click to add text</a:t>
            </a:r>
          </a:p>
        </p:txBody>
      </p:sp>
    </p:spTree>
    <p:extLst>
      <p:ext uri="{BB962C8B-B14F-4D97-AF65-F5344CB8AC3E}">
        <p14:creationId xmlns:p14="http://schemas.microsoft.com/office/powerpoint/2010/main" val="159701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Slide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2914" y="2737622"/>
            <a:ext cx="10480590" cy="1325563"/>
          </a:xfrm>
        </p:spPr>
        <p:txBody>
          <a:bodyPr/>
          <a:lstStyle>
            <a:lvl1pPr algn="ctr">
              <a:defRPr>
                <a:solidFill>
                  <a:schemeClr val="bg1"/>
                </a:solidFill>
              </a:defRPr>
            </a:lvl1pPr>
          </a:lstStyle>
          <a:p>
            <a:r>
              <a:rPr lang="en-US" dirty="0"/>
              <a:t>Click to add a question/statement</a:t>
            </a:r>
            <a:endParaRPr lang="en-GB" dirty="0"/>
          </a:p>
        </p:txBody>
      </p:sp>
    </p:spTree>
    <p:extLst>
      <p:ext uri="{BB962C8B-B14F-4D97-AF65-F5344CB8AC3E}">
        <p14:creationId xmlns:p14="http://schemas.microsoft.com/office/powerpoint/2010/main" val="283698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Slide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2914" y="2737622"/>
            <a:ext cx="10480590" cy="1325563"/>
          </a:xfrm>
        </p:spPr>
        <p:txBody>
          <a:bodyPr/>
          <a:lstStyle>
            <a:lvl1pPr algn="ctr">
              <a:defRPr>
                <a:solidFill>
                  <a:schemeClr val="tx2"/>
                </a:solidFill>
              </a:defRPr>
            </a:lvl1pPr>
          </a:lstStyle>
          <a:p>
            <a:r>
              <a:rPr lang="en-US" dirty="0"/>
              <a:t>Click to add a question/statement</a:t>
            </a:r>
            <a:endParaRPr lang="en-GB" dirty="0"/>
          </a:p>
        </p:txBody>
      </p:sp>
    </p:spTree>
    <p:extLst>
      <p:ext uri="{BB962C8B-B14F-4D97-AF65-F5344CB8AC3E}">
        <p14:creationId xmlns:p14="http://schemas.microsoft.com/office/powerpoint/2010/main" val="243803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sp>
        <p:nvSpPr>
          <p:cNvPr id="27" name="Picture Placeholder 38"/>
          <p:cNvSpPr>
            <a:spLocks noGrp="1"/>
          </p:cNvSpPr>
          <p:nvPr>
            <p:ph type="pic" sz="quarter" idx="10"/>
          </p:nvPr>
        </p:nvSpPr>
        <p:spPr>
          <a:xfrm>
            <a:off x="911424" y="1772816"/>
            <a:ext cx="1080000" cy="1080000"/>
          </a:xfrm>
          <a:prstGeom prst="rect">
            <a:avLst/>
          </a:prstGeom>
        </p:spPr>
        <p:txBody>
          <a:bodyPr>
            <a:normAutofit/>
          </a:bodyPr>
          <a:lstStyle>
            <a:lvl1pPr marL="0" indent="0">
              <a:buNone/>
              <a:defRPr sz="1400" baseline="0">
                <a:noFill/>
                <a:latin typeface="Arial" panose="020B0604020202020204" pitchFamily="34" charset="0"/>
                <a:cs typeface="Arial" panose="020B0604020202020204" pitchFamily="34" charset="0"/>
              </a:defRPr>
            </a:lvl1pPr>
          </a:lstStyle>
          <a:p>
            <a:endParaRPr lang="en-GB" dirty="0"/>
          </a:p>
        </p:txBody>
      </p:sp>
      <p:cxnSp>
        <p:nvCxnSpPr>
          <p:cNvPr id="28" name="Straight Connector 27"/>
          <p:cNvCxnSpPr/>
          <p:nvPr userDrawn="1"/>
        </p:nvCxnSpPr>
        <p:spPr>
          <a:xfrm>
            <a:off x="898800" y="1556792"/>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911424" y="3068960"/>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30" name="Text Placeholder 55"/>
          <p:cNvSpPr>
            <a:spLocks noGrp="1"/>
          </p:cNvSpPr>
          <p:nvPr>
            <p:ph type="body" sz="quarter" idx="14" hasCustomPrompt="1"/>
          </p:nvPr>
        </p:nvSpPr>
        <p:spPr>
          <a:xfrm>
            <a:off x="2208213" y="1772815"/>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31" name="Picture Placeholder 38"/>
          <p:cNvSpPr>
            <a:spLocks noGrp="1"/>
          </p:cNvSpPr>
          <p:nvPr>
            <p:ph type="pic" sz="quarter" idx="17"/>
          </p:nvPr>
        </p:nvSpPr>
        <p:spPr>
          <a:xfrm>
            <a:off x="6324648" y="1772816"/>
            <a:ext cx="1080000" cy="1080000"/>
          </a:xfrm>
          <a:prstGeom prst="rect">
            <a:avLst/>
          </a:prstGeom>
        </p:spPr>
        <p:txBody>
          <a:bodyPr>
            <a:normAutofit/>
          </a:bodyPr>
          <a:lstStyle>
            <a:lvl1pPr marL="0" indent="0">
              <a:buNone/>
              <a:defRPr sz="1400">
                <a:noFill/>
                <a:latin typeface="Arial" panose="020B0604020202020204" pitchFamily="34" charset="0"/>
                <a:cs typeface="Arial" panose="020B0604020202020204" pitchFamily="34" charset="0"/>
              </a:defRPr>
            </a:lvl1pPr>
          </a:lstStyle>
          <a:p>
            <a:endParaRPr lang="en-GB" dirty="0"/>
          </a:p>
        </p:txBody>
      </p:sp>
      <p:cxnSp>
        <p:nvCxnSpPr>
          <p:cNvPr id="32" name="Straight Connector 31"/>
          <p:cNvCxnSpPr/>
          <p:nvPr userDrawn="1"/>
        </p:nvCxnSpPr>
        <p:spPr>
          <a:xfrm>
            <a:off x="6312024" y="1556792"/>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324648" y="3068960"/>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34" name="Text Placeholder 55"/>
          <p:cNvSpPr>
            <a:spLocks noGrp="1"/>
          </p:cNvSpPr>
          <p:nvPr>
            <p:ph type="body" sz="quarter" idx="20" hasCustomPrompt="1"/>
          </p:nvPr>
        </p:nvSpPr>
        <p:spPr>
          <a:xfrm>
            <a:off x="7621437" y="1772815"/>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Tree>
    <p:extLst>
      <p:ext uri="{BB962C8B-B14F-4D97-AF65-F5344CB8AC3E}">
        <p14:creationId xmlns:p14="http://schemas.microsoft.com/office/powerpoint/2010/main" val="236661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s (3)">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sp>
        <p:nvSpPr>
          <p:cNvPr id="11" name="Picture Placeholder 38"/>
          <p:cNvSpPr>
            <a:spLocks noGrp="1"/>
          </p:cNvSpPr>
          <p:nvPr>
            <p:ph type="pic" sz="quarter" idx="10"/>
          </p:nvPr>
        </p:nvSpPr>
        <p:spPr>
          <a:xfrm>
            <a:off x="911424" y="1772816"/>
            <a:ext cx="1080000" cy="1080000"/>
          </a:xfrm>
          <a:prstGeom prst="rect">
            <a:avLst/>
          </a:prstGeom>
        </p:spPr>
        <p:txBody>
          <a:bodyPr>
            <a:normAutofit/>
          </a:bodyPr>
          <a:lstStyle>
            <a:lvl1pPr marL="0" indent="0">
              <a:buNone/>
              <a:defRPr sz="1400">
                <a:noFill/>
                <a:latin typeface="Arial" panose="020B0604020202020204" pitchFamily="34" charset="0"/>
                <a:cs typeface="Arial" panose="020B0604020202020204" pitchFamily="34" charset="0"/>
              </a:defRPr>
            </a:lvl1pPr>
          </a:lstStyle>
          <a:p>
            <a:endParaRPr lang="en-GB" dirty="0"/>
          </a:p>
        </p:txBody>
      </p:sp>
      <p:sp>
        <p:nvSpPr>
          <p:cNvPr id="12" name="Picture Placeholder 38"/>
          <p:cNvSpPr>
            <a:spLocks noGrp="1"/>
          </p:cNvSpPr>
          <p:nvPr>
            <p:ph type="pic" sz="quarter" idx="12"/>
          </p:nvPr>
        </p:nvSpPr>
        <p:spPr>
          <a:xfrm>
            <a:off x="911424" y="3284983"/>
            <a:ext cx="1080000" cy="108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400">
                <a:noFill/>
                <a:latin typeface="Arial" panose="020B0604020202020204" pitchFamily="34" charset="0"/>
                <a:cs typeface="Arial" panose="020B0604020202020204" pitchFamily="34" charset="0"/>
              </a:defRPr>
            </a:lvl1pPr>
          </a:lstStyle>
          <a:p>
            <a:endParaRPr lang="en-GB" dirty="0"/>
          </a:p>
        </p:txBody>
      </p:sp>
      <p:cxnSp>
        <p:nvCxnSpPr>
          <p:cNvPr id="13" name="Straight Connector 12"/>
          <p:cNvCxnSpPr/>
          <p:nvPr userDrawn="1"/>
        </p:nvCxnSpPr>
        <p:spPr>
          <a:xfrm>
            <a:off x="898800" y="1556792"/>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911424" y="3068960"/>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911424" y="4581128"/>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16" name="Text Placeholder 55"/>
          <p:cNvSpPr>
            <a:spLocks noGrp="1"/>
          </p:cNvSpPr>
          <p:nvPr>
            <p:ph type="body" sz="quarter" idx="14" hasCustomPrompt="1"/>
          </p:nvPr>
        </p:nvSpPr>
        <p:spPr>
          <a:xfrm>
            <a:off x="2208213" y="1772815"/>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17" name="Text Placeholder 55"/>
          <p:cNvSpPr>
            <a:spLocks noGrp="1"/>
          </p:cNvSpPr>
          <p:nvPr>
            <p:ph type="body" sz="quarter" idx="15" hasCustomPrompt="1"/>
          </p:nvPr>
        </p:nvSpPr>
        <p:spPr>
          <a:xfrm>
            <a:off x="2220837" y="3284982"/>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18" name="Picture Placeholder 38"/>
          <p:cNvSpPr>
            <a:spLocks noGrp="1"/>
          </p:cNvSpPr>
          <p:nvPr>
            <p:ph type="pic" sz="quarter" idx="17"/>
          </p:nvPr>
        </p:nvSpPr>
        <p:spPr>
          <a:xfrm>
            <a:off x="6324648" y="1772816"/>
            <a:ext cx="1080000" cy="108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400">
                <a:noFill/>
                <a:latin typeface="Arial" panose="020B0604020202020204" pitchFamily="34" charset="0"/>
                <a:cs typeface="Arial" panose="020B0604020202020204" pitchFamily="34" charset="0"/>
              </a:defRPr>
            </a:lvl1pPr>
          </a:lstStyle>
          <a:p>
            <a:endParaRPr lang="en-GB" dirty="0"/>
          </a:p>
        </p:txBody>
      </p:sp>
      <p:cxnSp>
        <p:nvCxnSpPr>
          <p:cNvPr id="20" name="Straight Connector 19"/>
          <p:cNvCxnSpPr/>
          <p:nvPr userDrawn="1"/>
        </p:nvCxnSpPr>
        <p:spPr>
          <a:xfrm>
            <a:off x="6312024" y="1556792"/>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324648" y="3068960"/>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23" name="Text Placeholder 55"/>
          <p:cNvSpPr>
            <a:spLocks noGrp="1"/>
          </p:cNvSpPr>
          <p:nvPr>
            <p:ph type="body" sz="quarter" idx="20" hasCustomPrompt="1"/>
          </p:nvPr>
        </p:nvSpPr>
        <p:spPr>
          <a:xfrm>
            <a:off x="7621437" y="1772815"/>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Tree>
    <p:extLst>
      <p:ext uri="{BB962C8B-B14F-4D97-AF65-F5344CB8AC3E}">
        <p14:creationId xmlns:p14="http://schemas.microsoft.com/office/powerpoint/2010/main" val="189998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s (4)">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baseline="0">
                <a:solidFill>
                  <a:schemeClr val="tx2"/>
                </a:solidFill>
              </a:defRPr>
            </a:lvl1pPr>
          </a:lstStyle>
          <a:p>
            <a:r>
              <a:rPr lang="en-US" dirty="0"/>
              <a:t>Click to add a title</a:t>
            </a:r>
            <a:endParaRPr lang="en-GB" dirty="0"/>
          </a:p>
        </p:txBody>
      </p:sp>
      <p:sp>
        <p:nvSpPr>
          <p:cNvPr id="11" name="Picture Placeholder 38"/>
          <p:cNvSpPr>
            <a:spLocks noGrp="1"/>
          </p:cNvSpPr>
          <p:nvPr>
            <p:ph type="pic" sz="quarter" idx="10"/>
          </p:nvPr>
        </p:nvSpPr>
        <p:spPr>
          <a:xfrm>
            <a:off x="911424" y="1772816"/>
            <a:ext cx="1080000" cy="108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400">
                <a:noFill/>
                <a:latin typeface="Arial" panose="020B0604020202020204" pitchFamily="34" charset="0"/>
                <a:cs typeface="Arial" panose="020B0604020202020204" pitchFamily="34" charset="0"/>
              </a:defRPr>
            </a:lvl1pPr>
          </a:lstStyle>
          <a:p>
            <a:endParaRPr lang="en-GB" dirty="0"/>
          </a:p>
        </p:txBody>
      </p:sp>
      <p:sp>
        <p:nvSpPr>
          <p:cNvPr id="12" name="Picture Placeholder 38"/>
          <p:cNvSpPr>
            <a:spLocks noGrp="1"/>
          </p:cNvSpPr>
          <p:nvPr>
            <p:ph type="pic" sz="quarter" idx="12"/>
          </p:nvPr>
        </p:nvSpPr>
        <p:spPr>
          <a:xfrm>
            <a:off x="911424" y="3284983"/>
            <a:ext cx="1080000" cy="108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400">
                <a:noFill/>
                <a:latin typeface="Arial" panose="020B0604020202020204" pitchFamily="34" charset="0"/>
                <a:cs typeface="Arial" panose="020B0604020202020204" pitchFamily="34" charset="0"/>
              </a:defRPr>
            </a:lvl1pPr>
          </a:lstStyle>
          <a:p>
            <a:endParaRPr lang="en-GB" dirty="0"/>
          </a:p>
        </p:txBody>
      </p:sp>
      <p:cxnSp>
        <p:nvCxnSpPr>
          <p:cNvPr id="13" name="Straight Connector 12"/>
          <p:cNvCxnSpPr/>
          <p:nvPr userDrawn="1"/>
        </p:nvCxnSpPr>
        <p:spPr>
          <a:xfrm>
            <a:off x="898800" y="1556792"/>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911424" y="3068960"/>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911424" y="4581128"/>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16" name="Text Placeholder 55"/>
          <p:cNvSpPr>
            <a:spLocks noGrp="1"/>
          </p:cNvSpPr>
          <p:nvPr>
            <p:ph type="body" sz="quarter" idx="14" hasCustomPrompt="1"/>
          </p:nvPr>
        </p:nvSpPr>
        <p:spPr>
          <a:xfrm>
            <a:off x="2208213" y="1772815"/>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17" name="Text Placeholder 55"/>
          <p:cNvSpPr>
            <a:spLocks noGrp="1"/>
          </p:cNvSpPr>
          <p:nvPr>
            <p:ph type="body" sz="quarter" idx="15" hasCustomPrompt="1"/>
          </p:nvPr>
        </p:nvSpPr>
        <p:spPr>
          <a:xfrm>
            <a:off x="2220837" y="3284982"/>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18" name="Picture Placeholder 38"/>
          <p:cNvSpPr>
            <a:spLocks noGrp="1"/>
          </p:cNvSpPr>
          <p:nvPr>
            <p:ph type="pic" sz="quarter" idx="17"/>
          </p:nvPr>
        </p:nvSpPr>
        <p:spPr>
          <a:xfrm>
            <a:off x="6324648" y="1772816"/>
            <a:ext cx="1080000" cy="108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400">
                <a:noFill/>
                <a:latin typeface="Arial" panose="020B0604020202020204" pitchFamily="34" charset="0"/>
                <a:cs typeface="Arial" panose="020B0604020202020204" pitchFamily="34" charset="0"/>
              </a:defRPr>
            </a:lvl1pPr>
          </a:lstStyle>
          <a:p>
            <a:endParaRPr lang="en-GB" dirty="0"/>
          </a:p>
        </p:txBody>
      </p:sp>
      <p:sp>
        <p:nvSpPr>
          <p:cNvPr id="19" name="Picture Placeholder 38"/>
          <p:cNvSpPr>
            <a:spLocks noGrp="1"/>
          </p:cNvSpPr>
          <p:nvPr>
            <p:ph type="pic" sz="quarter" idx="18"/>
          </p:nvPr>
        </p:nvSpPr>
        <p:spPr>
          <a:xfrm>
            <a:off x="6324648" y="3284983"/>
            <a:ext cx="1080000" cy="108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400">
                <a:noFill/>
                <a:latin typeface="Arial" panose="020B0604020202020204" pitchFamily="34" charset="0"/>
                <a:cs typeface="Arial" panose="020B0604020202020204" pitchFamily="34" charset="0"/>
              </a:defRPr>
            </a:lvl1pPr>
          </a:lstStyle>
          <a:p>
            <a:endParaRPr lang="en-GB" dirty="0"/>
          </a:p>
        </p:txBody>
      </p:sp>
      <p:cxnSp>
        <p:nvCxnSpPr>
          <p:cNvPr id="20" name="Straight Connector 19"/>
          <p:cNvCxnSpPr/>
          <p:nvPr userDrawn="1"/>
        </p:nvCxnSpPr>
        <p:spPr>
          <a:xfrm>
            <a:off x="6312024" y="1556792"/>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324648" y="3068960"/>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324648" y="4581128"/>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23" name="Text Placeholder 55"/>
          <p:cNvSpPr>
            <a:spLocks noGrp="1"/>
          </p:cNvSpPr>
          <p:nvPr>
            <p:ph type="body" sz="quarter" idx="20" hasCustomPrompt="1"/>
          </p:nvPr>
        </p:nvSpPr>
        <p:spPr>
          <a:xfrm>
            <a:off x="7621437" y="1772815"/>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24" name="Text Placeholder 55"/>
          <p:cNvSpPr>
            <a:spLocks noGrp="1"/>
          </p:cNvSpPr>
          <p:nvPr>
            <p:ph type="body" sz="quarter" idx="21" hasCustomPrompt="1"/>
          </p:nvPr>
        </p:nvSpPr>
        <p:spPr>
          <a:xfrm>
            <a:off x="7634061" y="3284982"/>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Tree>
    <p:extLst>
      <p:ext uri="{BB962C8B-B14F-4D97-AF65-F5344CB8AC3E}">
        <p14:creationId xmlns:p14="http://schemas.microsoft.com/office/powerpoint/2010/main" val="89397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s (5)">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solidFill>
                  <a:schemeClr val="tx2"/>
                </a:solidFill>
              </a:defRPr>
            </a:lvl1pPr>
          </a:lstStyle>
          <a:p>
            <a:r>
              <a:rPr lang="en-US" dirty="0"/>
              <a:t>Click to add a title</a:t>
            </a:r>
            <a:endParaRPr lang="en-GB" dirty="0"/>
          </a:p>
        </p:txBody>
      </p:sp>
      <p:sp>
        <p:nvSpPr>
          <p:cNvPr id="11" name="Picture Placeholder 38"/>
          <p:cNvSpPr>
            <a:spLocks noGrp="1"/>
          </p:cNvSpPr>
          <p:nvPr>
            <p:ph type="pic" sz="quarter" idx="10"/>
          </p:nvPr>
        </p:nvSpPr>
        <p:spPr>
          <a:xfrm>
            <a:off x="911424" y="1772816"/>
            <a:ext cx="1080000" cy="108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400">
                <a:noFill/>
                <a:latin typeface="Arial" panose="020B0604020202020204" pitchFamily="34" charset="0"/>
                <a:cs typeface="Arial" panose="020B0604020202020204" pitchFamily="34" charset="0"/>
              </a:defRPr>
            </a:lvl1pPr>
          </a:lstStyle>
          <a:p>
            <a:endParaRPr lang="en-GB" dirty="0"/>
          </a:p>
        </p:txBody>
      </p:sp>
      <p:sp>
        <p:nvSpPr>
          <p:cNvPr id="12" name="Picture Placeholder 38"/>
          <p:cNvSpPr>
            <a:spLocks noGrp="1"/>
          </p:cNvSpPr>
          <p:nvPr>
            <p:ph type="pic" sz="quarter" idx="12"/>
          </p:nvPr>
        </p:nvSpPr>
        <p:spPr>
          <a:xfrm>
            <a:off x="911424" y="3284983"/>
            <a:ext cx="1080000" cy="108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400">
                <a:noFill/>
                <a:latin typeface="Arial" panose="020B0604020202020204" pitchFamily="34" charset="0"/>
                <a:cs typeface="Arial" panose="020B0604020202020204" pitchFamily="34" charset="0"/>
              </a:defRPr>
            </a:lvl1pPr>
          </a:lstStyle>
          <a:p>
            <a:endParaRPr lang="en-GB" dirty="0"/>
          </a:p>
        </p:txBody>
      </p:sp>
      <p:sp>
        <p:nvSpPr>
          <p:cNvPr id="13" name="Picture Placeholder 38"/>
          <p:cNvSpPr>
            <a:spLocks noGrp="1"/>
          </p:cNvSpPr>
          <p:nvPr>
            <p:ph type="pic" sz="quarter" idx="13"/>
          </p:nvPr>
        </p:nvSpPr>
        <p:spPr>
          <a:xfrm>
            <a:off x="917348" y="4797274"/>
            <a:ext cx="1080000" cy="108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400">
                <a:noFill/>
                <a:latin typeface="Arial" panose="020B0604020202020204" pitchFamily="34" charset="0"/>
                <a:cs typeface="Arial" panose="020B0604020202020204" pitchFamily="34" charset="0"/>
              </a:defRPr>
            </a:lvl1pPr>
          </a:lstStyle>
          <a:p>
            <a:endParaRPr lang="en-GB" dirty="0"/>
          </a:p>
        </p:txBody>
      </p:sp>
      <p:cxnSp>
        <p:nvCxnSpPr>
          <p:cNvPr id="14" name="Straight Connector 13"/>
          <p:cNvCxnSpPr/>
          <p:nvPr userDrawn="1"/>
        </p:nvCxnSpPr>
        <p:spPr>
          <a:xfrm>
            <a:off x="898800" y="1556792"/>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911424" y="3068960"/>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911424" y="4581128"/>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11424" y="6093296"/>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18" name="Text Placeholder 55"/>
          <p:cNvSpPr>
            <a:spLocks noGrp="1"/>
          </p:cNvSpPr>
          <p:nvPr>
            <p:ph type="body" sz="quarter" idx="14" hasCustomPrompt="1"/>
          </p:nvPr>
        </p:nvSpPr>
        <p:spPr>
          <a:xfrm>
            <a:off x="2208213" y="1772815"/>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19" name="Text Placeholder 55"/>
          <p:cNvSpPr>
            <a:spLocks noGrp="1"/>
          </p:cNvSpPr>
          <p:nvPr>
            <p:ph type="body" sz="quarter" idx="15" hasCustomPrompt="1"/>
          </p:nvPr>
        </p:nvSpPr>
        <p:spPr>
          <a:xfrm>
            <a:off x="2220837" y="3284982"/>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20" name="Text Placeholder 55"/>
          <p:cNvSpPr>
            <a:spLocks noGrp="1"/>
          </p:cNvSpPr>
          <p:nvPr>
            <p:ph type="body" sz="quarter" idx="16" hasCustomPrompt="1"/>
          </p:nvPr>
        </p:nvSpPr>
        <p:spPr>
          <a:xfrm>
            <a:off x="2220837" y="4797149"/>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21" name="Picture Placeholder 38"/>
          <p:cNvSpPr>
            <a:spLocks noGrp="1"/>
          </p:cNvSpPr>
          <p:nvPr>
            <p:ph type="pic" sz="quarter" idx="17"/>
          </p:nvPr>
        </p:nvSpPr>
        <p:spPr>
          <a:xfrm>
            <a:off x="6324648" y="1772816"/>
            <a:ext cx="1080000" cy="108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400">
                <a:noFill/>
                <a:latin typeface="Arial" panose="020B0604020202020204" pitchFamily="34" charset="0"/>
                <a:cs typeface="Arial" panose="020B0604020202020204" pitchFamily="34" charset="0"/>
              </a:defRPr>
            </a:lvl1pPr>
          </a:lstStyle>
          <a:p>
            <a:endParaRPr lang="en-GB" dirty="0"/>
          </a:p>
        </p:txBody>
      </p:sp>
      <p:sp>
        <p:nvSpPr>
          <p:cNvPr id="22" name="Picture Placeholder 38"/>
          <p:cNvSpPr>
            <a:spLocks noGrp="1"/>
          </p:cNvSpPr>
          <p:nvPr>
            <p:ph type="pic" sz="quarter" idx="18"/>
          </p:nvPr>
        </p:nvSpPr>
        <p:spPr>
          <a:xfrm>
            <a:off x="6324648" y="3284983"/>
            <a:ext cx="1080000" cy="108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5481D"/>
              </a:buClr>
              <a:buSzTx/>
              <a:buFont typeface="Wingdings" panose="05000000000000000000" pitchFamily="2" charset="2"/>
              <a:buNone/>
              <a:tabLst/>
              <a:defRPr sz="1400">
                <a:noFill/>
                <a:latin typeface="Arial" panose="020B0604020202020204" pitchFamily="34" charset="0"/>
                <a:cs typeface="Arial" panose="020B0604020202020204" pitchFamily="34" charset="0"/>
              </a:defRPr>
            </a:lvl1pPr>
          </a:lstStyle>
          <a:p>
            <a:endParaRPr lang="en-GB" dirty="0"/>
          </a:p>
        </p:txBody>
      </p:sp>
      <p:cxnSp>
        <p:nvCxnSpPr>
          <p:cNvPr id="24" name="Straight Connector 23"/>
          <p:cNvCxnSpPr/>
          <p:nvPr userDrawn="1"/>
        </p:nvCxnSpPr>
        <p:spPr>
          <a:xfrm>
            <a:off x="6312024" y="1556792"/>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6324648" y="3068960"/>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324648" y="4581128"/>
            <a:ext cx="4680000" cy="0"/>
          </a:xfrm>
          <a:prstGeom prst="line">
            <a:avLst/>
          </a:prstGeom>
          <a:ln w="19050" cap="rnd">
            <a:solidFill>
              <a:srgbClr val="7CC8C9"/>
            </a:solidFill>
            <a:prstDash val="sysDot"/>
            <a:round/>
          </a:ln>
        </p:spPr>
        <p:style>
          <a:lnRef idx="1">
            <a:schemeClr val="accent1"/>
          </a:lnRef>
          <a:fillRef idx="0">
            <a:schemeClr val="accent1"/>
          </a:fillRef>
          <a:effectRef idx="0">
            <a:schemeClr val="accent1"/>
          </a:effectRef>
          <a:fontRef idx="minor">
            <a:schemeClr val="tx1"/>
          </a:fontRef>
        </p:style>
      </p:cxnSp>
      <p:sp>
        <p:nvSpPr>
          <p:cNvPr id="36" name="Text Placeholder 55"/>
          <p:cNvSpPr>
            <a:spLocks noGrp="1"/>
          </p:cNvSpPr>
          <p:nvPr>
            <p:ph type="body" sz="quarter" idx="20" hasCustomPrompt="1"/>
          </p:nvPr>
        </p:nvSpPr>
        <p:spPr>
          <a:xfrm>
            <a:off x="7621437" y="1772815"/>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
        <p:nvSpPr>
          <p:cNvPr id="37" name="Text Placeholder 55"/>
          <p:cNvSpPr>
            <a:spLocks noGrp="1"/>
          </p:cNvSpPr>
          <p:nvPr>
            <p:ph type="body" sz="quarter" idx="21" hasCustomPrompt="1"/>
          </p:nvPr>
        </p:nvSpPr>
        <p:spPr>
          <a:xfrm>
            <a:off x="7634061" y="3284982"/>
            <a:ext cx="3370587" cy="1080000"/>
          </a:xfrm>
          <a:prstGeom prst="rect">
            <a:avLst/>
          </a:prstGeom>
        </p:spPr>
        <p:txBody>
          <a:bodyPr/>
          <a:lstStyle>
            <a:lvl1pPr marL="0" indent="0">
              <a:buNone/>
              <a:defRPr sz="1600" b="0" baseline="0">
                <a:solidFill>
                  <a:schemeClr val="tx2"/>
                </a:solidFill>
                <a:latin typeface="Arial" panose="020B0604020202020204" pitchFamily="34" charset="0"/>
                <a:cs typeface="Arial" panose="020B0604020202020204" pitchFamily="34" charset="0"/>
              </a:defRPr>
            </a:lvl1pPr>
          </a:lstStyle>
          <a:p>
            <a:pPr lvl="0"/>
            <a:r>
              <a:rPr lang="en-US" dirty="0"/>
              <a:t>Click to add contact details</a:t>
            </a:r>
          </a:p>
        </p:txBody>
      </p:sp>
    </p:spTree>
    <p:extLst>
      <p:ext uri="{BB962C8B-B14F-4D97-AF65-F5344CB8AC3E}">
        <p14:creationId xmlns:p14="http://schemas.microsoft.com/office/powerpoint/2010/main" val="2006543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6" name="Afbeelding 5" descr="Afbeelding met tekst, illustratie, vectorafbeeldingen&#10;&#10;Automatisch gegenereerde beschrijving">
            <a:extLst>
              <a:ext uri="{FF2B5EF4-FFF2-40B4-BE49-F238E27FC236}">
                <a16:creationId xmlns:a16="http://schemas.microsoft.com/office/drawing/2014/main" id="{94D4FBC6-7FEB-4C6A-8375-A1F50634080F}"/>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523906" y="5823447"/>
            <a:ext cx="1135899" cy="611213"/>
          </a:xfrm>
          <a:prstGeom prst="rect">
            <a:avLst/>
          </a:prstGeom>
        </p:spPr>
      </p:pic>
    </p:spTree>
    <p:extLst>
      <p:ext uri="{BB962C8B-B14F-4D97-AF65-F5344CB8AC3E}">
        <p14:creationId xmlns:p14="http://schemas.microsoft.com/office/powerpoint/2010/main" val="153054980"/>
      </p:ext>
    </p:extLst>
  </p:cSld>
  <p:clrMap bg1="dk1" tx1="lt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7" r:id="rId13"/>
    <p:sldLayoutId id="2147483678"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4" r:id="rId25"/>
    <p:sldLayoutId id="2147483695" r:id="rId26"/>
    <p:sldLayoutId id="2147483696" r:id="rId27"/>
    <p:sldLayoutId id="2147483697" r:id="rId28"/>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371600" indent="0" algn="l" defTabSz="914400" rtl="0" eaLnBrk="1" latinLnBrk="0" hangingPunct="1">
        <a:lnSpc>
          <a:spcPct val="90000"/>
        </a:lnSpc>
        <a:spcBef>
          <a:spcPts val="500"/>
        </a:spcBef>
        <a:buClr>
          <a:srgbClr val="E5481D"/>
        </a:buClr>
        <a:buFont typeface="Wingdings" panose="05000000000000000000" pitchFamily="2" charset="2"/>
        <a:buNone/>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rgbClr val="E5481D"/>
        </a:buClr>
        <a:buFont typeface="Wingdings" panose="05000000000000000000"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holla.nl/aanmelden-nieuwsbrief-voor-ondernemingsraden/" TargetMode="External"/><Relationship Id="rId2" Type="http://schemas.openxmlformats.org/officeDocument/2006/relationships/hyperlink" Target="mailto:r.vanderham@holla.n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54D807-32D8-4FDC-A8AD-76A2D13DF4BA}"/>
              </a:ext>
            </a:extLst>
          </p:cNvPr>
          <p:cNvSpPr>
            <a:spLocks noGrp="1"/>
          </p:cNvSpPr>
          <p:nvPr>
            <p:ph type="ctrTitle"/>
          </p:nvPr>
        </p:nvSpPr>
        <p:spPr/>
        <p:txBody>
          <a:bodyPr/>
          <a:lstStyle/>
          <a:p>
            <a:r>
              <a:rPr lang="nl-NL" dirty="0"/>
              <a:t>Reorganisatie en de rol van de OR	</a:t>
            </a:r>
          </a:p>
        </p:txBody>
      </p:sp>
      <p:sp>
        <p:nvSpPr>
          <p:cNvPr id="3" name="Ondertitel 2">
            <a:extLst>
              <a:ext uri="{FF2B5EF4-FFF2-40B4-BE49-F238E27FC236}">
                <a16:creationId xmlns:a16="http://schemas.microsoft.com/office/drawing/2014/main" id="{D06802E3-8D8E-4977-A4A5-F6ABA3E0239B}"/>
              </a:ext>
            </a:extLst>
          </p:cNvPr>
          <p:cNvSpPr>
            <a:spLocks noGrp="1"/>
          </p:cNvSpPr>
          <p:nvPr>
            <p:ph type="subTitle" idx="1"/>
          </p:nvPr>
        </p:nvSpPr>
        <p:spPr/>
        <p:txBody>
          <a:bodyPr/>
          <a:lstStyle/>
          <a:p>
            <a:r>
              <a:rPr lang="en-GB" dirty="0" err="1">
                <a:solidFill>
                  <a:schemeClr val="tx2"/>
                </a:solidFill>
              </a:rPr>
              <a:t>Medezeggenschapsrechtelijke</a:t>
            </a:r>
            <a:r>
              <a:rPr lang="en-GB" dirty="0">
                <a:solidFill>
                  <a:schemeClr val="tx2"/>
                </a:solidFill>
              </a:rPr>
              <a:t> </a:t>
            </a:r>
            <a:r>
              <a:rPr lang="en-GB" dirty="0" err="1">
                <a:solidFill>
                  <a:schemeClr val="tx2"/>
                </a:solidFill>
              </a:rPr>
              <a:t>aspecten</a:t>
            </a:r>
            <a:r>
              <a:rPr lang="en-GB" dirty="0">
                <a:solidFill>
                  <a:schemeClr val="tx2"/>
                </a:solidFill>
              </a:rPr>
              <a:t>	</a:t>
            </a:r>
          </a:p>
        </p:txBody>
      </p:sp>
    </p:spTree>
    <p:extLst>
      <p:ext uri="{BB962C8B-B14F-4D97-AF65-F5344CB8AC3E}">
        <p14:creationId xmlns:p14="http://schemas.microsoft.com/office/powerpoint/2010/main" val="3195478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a:t>1. Redenen voor advies</a:t>
            </a:r>
            <a:endParaRPr lang="nl-NL" dirty="0"/>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4" name="Rechthoek 3">
            <a:extLst>
              <a:ext uri="{FF2B5EF4-FFF2-40B4-BE49-F238E27FC236}">
                <a16:creationId xmlns:a16="http://schemas.microsoft.com/office/drawing/2014/main" id="{B0608967-BC0C-4F2C-ACD7-A4E6D9938890}"/>
              </a:ext>
            </a:extLst>
          </p:cNvPr>
          <p:cNvSpPr/>
          <p:nvPr/>
        </p:nvSpPr>
        <p:spPr>
          <a:xfrm>
            <a:off x="1042218" y="1352807"/>
            <a:ext cx="10004323" cy="3693319"/>
          </a:xfrm>
          <a:prstGeom prst="rect">
            <a:avLst/>
          </a:prstGeom>
        </p:spPr>
        <p:txBody>
          <a:bodyPr wrap="square">
            <a:spAutoFit/>
          </a:bodyPr>
          <a:lstStyle/>
          <a:p>
            <a:endParaRPr lang="nl-NL" dirty="0">
              <a:solidFill>
                <a:schemeClr val="tx2"/>
              </a:solidFill>
            </a:endParaRPr>
          </a:p>
          <a:p>
            <a:r>
              <a:rPr lang="nl-NL" dirty="0">
                <a:solidFill>
                  <a:schemeClr val="tx2"/>
                </a:solidFill>
              </a:rPr>
              <a:t>Een </a:t>
            </a:r>
            <a:r>
              <a:rPr lang="nl-NL" u="sng" dirty="0">
                <a:solidFill>
                  <a:schemeClr val="tx2"/>
                </a:solidFill>
              </a:rPr>
              <a:t>liquiditeitsberekening </a:t>
            </a:r>
            <a:r>
              <a:rPr lang="nl-NL" dirty="0">
                <a:solidFill>
                  <a:schemeClr val="tx2"/>
                </a:solidFill>
              </a:rPr>
              <a:t>kan worden gemaakt op twee manieren, middels de </a:t>
            </a:r>
            <a:r>
              <a:rPr lang="nl-NL" dirty="0" err="1">
                <a:solidFill>
                  <a:schemeClr val="tx2"/>
                </a:solidFill>
              </a:rPr>
              <a:t>current</a:t>
            </a:r>
            <a:r>
              <a:rPr lang="nl-NL" dirty="0">
                <a:solidFill>
                  <a:schemeClr val="tx2"/>
                </a:solidFill>
              </a:rPr>
              <a:t> ratio en de </a:t>
            </a:r>
            <a:r>
              <a:rPr lang="nl-NL" dirty="0" err="1">
                <a:solidFill>
                  <a:schemeClr val="tx2"/>
                </a:solidFill>
              </a:rPr>
              <a:t>quick</a:t>
            </a:r>
            <a:r>
              <a:rPr lang="nl-NL" dirty="0">
                <a:solidFill>
                  <a:schemeClr val="tx2"/>
                </a:solidFill>
              </a:rPr>
              <a:t> ratio.</a:t>
            </a:r>
          </a:p>
          <a:p>
            <a:endParaRPr lang="nl-NL" dirty="0">
              <a:solidFill>
                <a:schemeClr val="tx2"/>
              </a:solidFill>
            </a:endParaRPr>
          </a:p>
          <a:p>
            <a:r>
              <a:rPr lang="nl-NL" dirty="0">
                <a:solidFill>
                  <a:schemeClr val="tx2"/>
                </a:solidFill>
              </a:rPr>
              <a:t>Manier 1: </a:t>
            </a:r>
            <a:r>
              <a:rPr lang="nl-NL" dirty="0" err="1">
                <a:solidFill>
                  <a:schemeClr val="tx2"/>
                </a:solidFill>
              </a:rPr>
              <a:t>current</a:t>
            </a:r>
            <a:r>
              <a:rPr lang="nl-NL" dirty="0">
                <a:solidFill>
                  <a:schemeClr val="tx2"/>
                </a:solidFill>
              </a:rPr>
              <a:t> ratio</a:t>
            </a:r>
          </a:p>
          <a:p>
            <a:r>
              <a:rPr lang="nl-NL" dirty="0">
                <a:solidFill>
                  <a:schemeClr val="tx2"/>
                </a:solidFill>
              </a:rPr>
              <a:t>De </a:t>
            </a:r>
            <a:r>
              <a:rPr lang="nl-NL" dirty="0" err="1">
                <a:solidFill>
                  <a:schemeClr val="tx2"/>
                </a:solidFill>
              </a:rPr>
              <a:t>current</a:t>
            </a:r>
            <a:r>
              <a:rPr lang="nl-NL" dirty="0">
                <a:solidFill>
                  <a:schemeClr val="tx2"/>
                </a:solidFill>
              </a:rPr>
              <a:t> ratio geeft de verhouding weer tussen vlottende activa en vlottende passiva (= kort vreemd vermogen). De voorraden worden hierin meegenomen. Deze berekent u als volgt:</a:t>
            </a:r>
          </a:p>
          <a:p>
            <a:endParaRPr lang="nl-NL" dirty="0">
              <a:solidFill>
                <a:schemeClr val="tx2"/>
              </a:solidFill>
            </a:endParaRPr>
          </a:p>
          <a:p>
            <a:r>
              <a:rPr lang="nl-NL" dirty="0" err="1">
                <a:solidFill>
                  <a:schemeClr val="tx2"/>
                </a:solidFill>
              </a:rPr>
              <a:t>Current</a:t>
            </a:r>
            <a:r>
              <a:rPr lang="nl-NL" dirty="0">
                <a:solidFill>
                  <a:schemeClr val="tx2"/>
                </a:solidFill>
              </a:rPr>
              <a:t> ratio = vlottende activa + liquide middelen / vlottende passiva</a:t>
            </a:r>
          </a:p>
          <a:p>
            <a:endParaRPr lang="nl-NL" dirty="0">
              <a:solidFill>
                <a:schemeClr val="tx2"/>
              </a:solidFill>
            </a:endParaRPr>
          </a:p>
          <a:p>
            <a:r>
              <a:rPr lang="nl-NL" dirty="0">
                <a:solidFill>
                  <a:schemeClr val="tx2"/>
                </a:solidFill>
              </a:rPr>
              <a:t>Een gezond bedrijf heeft over het algemeen een </a:t>
            </a:r>
            <a:r>
              <a:rPr lang="nl-NL" dirty="0" err="1">
                <a:solidFill>
                  <a:schemeClr val="tx2"/>
                </a:solidFill>
              </a:rPr>
              <a:t>current</a:t>
            </a:r>
            <a:r>
              <a:rPr lang="nl-NL" dirty="0">
                <a:solidFill>
                  <a:schemeClr val="tx2"/>
                </a:solidFill>
              </a:rPr>
              <a:t> ratio van minimaal 1,5. Wanneer de uitkomst lager dan 1 is, kan dit betekenen dat een bedrijf liquiditeitsproblemen heeft. Dan is het slim om als leverancier betaalafspraken te maken.</a:t>
            </a:r>
          </a:p>
        </p:txBody>
      </p:sp>
    </p:spTree>
    <p:extLst>
      <p:ext uri="{BB962C8B-B14F-4D97-AF65-F5344CB8AC3E}">
        <p14:creationId xmlns:p14="http://schemas.microsoft.com/office/powerpoint/2010/main" val="797215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a:t>1. Redenen voor advies</a:t>
            </a:r>
            <a:endParaRPr lang="nl-NL" dirty="0"/>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4" name="Rechthoek 3">
            <a:extLst>
              <a:ext uri="{FF2B5EF4-FFF2-40B4-BE49-F238E27FC236}">
                <a16:creationId xmlns:a16="http://schemas.microsoft.com/office/drawing/2014/main" id="{B0608967-BC0C-4F2C-ACD7-A4E6D9938890}"/>
              </a:ext>
            </a:extLst>
          </p:cNvPr>
          <p:cNvSpPr/>
          <p:nvPr/>
        </p:nvSpPr>
        <p:spPr>
          <a:xfrm>
            <a:off x="1042218" y="1352807"/>
            <a:ext cx="10004323" cy="3416320"/>
          </a:xfrm>
          <a:prstGeom prst="rect">
            <a:avLst/>
          </a:prstGeom>
        </p:spPr>
        <p:txBody>
          <a:bodyPr wrap="square">
            <a:spAutoFit/>
          </a:bodyPr>
          <a:lstStyle/>
          <a:p>
            <a:r>
              <a:rPr lang="nl-NL" dirty="0">
                <a:solidFill>
                  <a:schemeClr val="tx2"/>
                </a:solidFill>
              </a:rPr>
              <a:t>Manier 2: </a:t>
            </a:r>
            <a:r>
              <a:rPr lang="nl-NL" dirty="0" err="1">
                <a:solidFill>
                  <a:schemeClr val="tx2"/>
                </a:solidFill>
              </a:rPr>
              <a:t>quick</a:t>
            </a:r>
            <a:r>
              <a:rPr lang="nl-NL" dirty="0">
                <a:solidFill>
                  <a:schemeClr val="tx2"/>
                </a:solidFill>
              </a:rPr>
              <a:t> ratio</a:t>
            </a:r>
          </a:p>
          <a:p>
            <a:endParaRPr lang="nl-NL" dirty="0">
              <a:solidFill>
                <a:schemeClr val="tx2"/>
              </a:solidFill>
            </a:endParaRPr>
          </a:p>
          <a:p>
            <a:r>
              <a:rPr lang="nl-NL" dirty="0">
                <a:solidFill>
                  <a:schemeClr val="tx2"/>
                </a:solidFill>
              </a:rPr>
              <a:t>De </a:t>
            </a:r>
            <a:r>
              <a:rPr lang="nl-NL" dirty="0" err="1">
                <a:solidFill>
                  <a:schemeClr val="tx2"/>
                </a:solidFill>
              </a:rPr>
              <a:t>quick</a:t>
            </a:r>
            <a:r>
              <a:rPr lang="nl-NL" dirty="0">
                <a:solidFill>
                  <a:schemeClr val="tx2"/>
                </a:solidFill>
              </a:rPr>
              <a:t> ratio geeft ook de verhouding weer tussen vlottende activa en vlottende passiva. Exclusief de voorraad goederen. Deze berekent u als volgt:</a:t>
            </a:r>
          </a:p>
          <a:p>
            <a:endParaRPr lang="nl-NL" dirty="0">
              <a:solidFill>
                <a:schemeClr val="tx2"/>
              </a:solidFill>
            </a:endParaRPr>
          </a:p>
          <a:p>
            <a:r>
              <a:rPr lang="nl-NL" dirty="0">
                <a:solidFill>
                  <a:schemeClr val="tx2"/>
                </a:solidFill>
              </a:rPr>
              <a:t>Quick ratio = vlottende activa + liquide middelen - voorraden / vlottende passiva</a:t>
            </a:r>
          </a:p>
          <a:p>
            <a:r>
              <a:rPr lang="nl-NL" dirty="0">
                <a:solidFill>
                  <a:schemeClr val="tx2"/>
                </a:solidFill>
              </a:rPr>
              <a:t>Hiervoor geldt dat een gezond bedrijf een ratio heeft van minimaal 1.</a:t>
            </a:r>
          </a:p>
          <a:p>
            <a:endParaRPr lang="nl-NL" dirty="0">
              <a:solidFill>
                <a:schemeClr val="tx2"/>
              </a:solidFill>
            </a:endParaRPr>
          </a:p>
          <a:p>
            <a:r>
              <a:rPr lang="nl-NL" dirty="0">
                <a:solidFill>
                  <a:schemeClr val="tx2"/>
                </a:solidFill>
              </a:rPr>
              <a:t>Hiermee krijgt je inzicht of een bedrijf aan alle lopende betalingsverplichtingen kan voldoen.</a:t>
            </a:r>
          </a:p>
          <a:p>
            <a:endParaRPr lang="nl-NL" dirty="0">
              <a:solidFill>
                <a:schemeClr val="tx2"/>
              </a:solidFill>
            </a:endParaRPr>
          </a:p>
          <a:p>
            <a:endParaRPr lang="nl-NL" dirty="0">
              <a:solidFill>
                <a:schemeClr val="tx2"/>
              </a:solidFill>
            </a:endParaRPr>
          </a:p>
          <a:p>
            <a:r>
              <a:rPr lang="nl-NL" dirty="0">
                <a:solidFill>
                  <a:schemeClr val="tx2"/>
                </a:solidFill>
              </a:rPr>
              <a:t>VRAAG DEZE KENGETALLEN OP! </a:t>
            </a:r>
          </a:p>
        </p:txBody>
      </p:sp>
    </p:spTree>
    <p:extLst>
      <p:ext uri="{BB962C8B-B14F-4D97-AF65-F5344CB8AC3E}">
        <p14:creationId xmlns:p14="http://schemas.microsoft.com/office/powerpoint/2010/main" val="1294601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Redenen voor advies</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r>
              <a:rPr lang="nl-NL" dirty="0"/>
              <a:t>OR kan daar eigen speerpunten naast zetten</a:t>
            </a:r>
          </a:p>
          <a:p>
            <a:r>
              <a:rPr lang="nl-NL" dirty="0"/>
              <a:t>Zo wacht je niet af waar de bestuurder mee komt</a:t>
            </a:r>
          </a:p>
          <a:p>
            <a:r>
              <a:rPr lang="nl-NL" dirty="0"/>
              <a:t>Uitgaven voor mobiliteit op zelfde niveau</a:t>
            </a:r>
          </a:p>
          <a:p>
            <a:r>
              <a:rPr lang="nl-NL" dirty="0"/>
              <a:t>Verhouding vast/los personeel</a:t>
            </a:r>
          </a:p>
          <a:p>
            <a:r>
              <a:rPr lang="nl-NL" dirty="0"/>
              <a:t>Kijk ook naar creatieve andere oplossingen</a:t>
            </a:r>
          </a:p>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952501" y="1270000"/>
            <a:ext cx="9463980" cy="5327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NL" sz="2200" b="1" dirty="0"/>
          </a:p>
          <a:p>
            <a:pPr marL="0" indent="0">
              <a:buNone/>
            </a:pPr>
            <a:endParaRPr lang="nl-NL" dirty="0"/>
          </a:p>
        </p:txBody>
      </p:sp>
    </p:spTree>
    <p:extLst>
      <p:ext uri="{BB962C8B-B14F-4D97-AF65-F5344CB8AC3E}">
        <p14:creationId xmlns:p14="http://schemas.microsoft.com/office/powerpoint/2010/main" val="2897832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Redenen voor advies</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lnSpcReduction="10000"/>
          </a:bodyPr>
          <a:lstStyle/>
          <a:p>
            <a:r>
              <a:rPr lang="nl-NL" dirty="0"/>
              <a:t>Succesfactoren:</a:t>
            </a:r>
          </a:p>
          <a:p>
            <a:r>
              <a:rPr lang="nl-NL" dirty="0"/>
              <a:t>Aangrijpen op belangrijkste vraag/stelling bestuurder</a:t>
            </a:r>
          </a:p>
          <a:p>
            <a:r>
              <a:rPr lang="nl-NL" dirty="0"/>
              <a:t>Licht meebewegen (tenzij….)</a:t>
            </a:r>
          </a:p>
          <a:p>
            <a:r>
              <a:rPr lang="nl-NL" dirty="0"/>
              <a:t>Tevoren heel goed weten wat je als OR wil (beperkt aantal speerpunten)</a:t>
            </a:r>
          </a:p>
          <a:p>
            <a:r>
              <a:rPr lang="nl-NL" dirty="0"/>
              <a:t>Probeer je speerpunten voorafgaand aan advies te realiseren</a:t>
            </a:r>
          </a:p>
          <a:p>
            <a:r>
              <a:rPr lang="nl-NL" dirty="0"/>
              <a:t>Wijzigen voorgenomen besluit</a:t>
            </a:r>
          </a:p>
          <a:p>
            <a:r>
              <a:rPr lang="nl-NL" dirty="0"/>
              <a:t>Speerpunten borgen in advies en definitief besluit</a:t>
            </a:r>
          </a:p>
          <a:p>
            <a:r>
              <a:rPr lang="nl-NL" dirty="0"/>
              <a:t>Ondernemingsovereenkomst?</a:t>
            </a:r>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952501" y="1270000"/>
            <a:ext cx="9463980" cy="5327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NL" sz="2200" b="1" dirty="0"/>
          </a:p>
          <a:p>
            <a:pPr marL="0" indent="0">
              <a:buNone/>
            </a:pPr>
            <a:endParaRPr lang="nl-NL" dirty="0"/>
          </a:p>
        </p:txBody>
      </p:sp>
    </p:spTree>
    <p:extLst>
      <p:ext uri="{BB962C8B-B14F-4D97-AF65-F5344CB8AC3E}">
        <p14:creationId xmlns:p14="http://schemas.microsoft.com/office/powerpoint/2010/main" val="375870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Redenen voor advies</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469557"/>
            <a:ext cx="10515600" cy="4351338"/>
          </a:xfrm>
        </p:spPr>
        <p:txBody>
          <a:bodyPr>
            <a:normAutofit lnSpcReduction="10000"/>
          </a:bodyPr>
          <a:lstStyle/>
          <a:p>
            <a:r>
              <a:rPr lang="nl-NL" dirty="0"/>
              <a:t>Denk als OR ook na over vele creatieve andere oplossingen die te verzinnen zijn en of een reorganisatie dus wel ‘echt’ nodig is.</a:t>
            </a:r>
          </a:p>
          <a:p>
            <a:endParaRPr lang="nl-NL" dirty="0"/>
          </a:p>
          <a:p>
            <a:r>
              <a:rPr lang="nl-NL" dirty="0"/>
              <a:t>Natuurlijke afvloeiing van werknemers</a:t>
            </a:r>
          </a:p>
          <a:p>
            <a:r>
              <a:rPr lang="nl-NL" dirty="0"/>
              <a:t>Detacheren van werknemers</a:t>
            </a:r>
          </a:p>
          <a:p>
            <a:r>
              <a:rPr lang="nl-NL" dirty="0"/>
              <a:t>Vrijwillige vertrekregeling</a:t>
            </a:r>
          </a:p>
          <a:p>
            <a:r>
              <a:rPr lang="nl-NL" dirty="0"/>
              <a:t>Loonoffer</a:t>
            </a:r>
          </a:p>
          <a:p>
            <a:r>
              <a:rPr lang="nl-NL" dirty="0"/>
              <a:t>Kaasschaaf</a:t>
            </a:r>
          </a:p>
          <a:p>
            <a:r>
              <a:rPr lang="nl-NL" dirty="0"/>
              <a:t>Andere locatie</a:t>
            </a:r>
          </a:p>
          <a:p>
            <a:endParaRPr lang="nl-NL" dirty="0"/>
          </a:p>
          <a:p>
            <a:endParaRPr lang="nl-NL"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952501" y="1270000"/>
            <a:ext cx="9463980" cy="5327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NL" sz="2200" b="1" dirty="0"/>
          </a:p>
          <a:p>
            <a:pPr marL="0" indent="0">
              <a:buNone/>
            </a:pPr>
            <a:endParaRPr lang="nl-NL" dirty="0"/>
          </a:p>
        </p:txBody>
      </p:sp>
    </p:spTree>
    <p:extLst>
      <p:ext uri="{BB962C8B-B14F-4D97-AF65-F5344CB8AC3E}">
        <p14:creationId xmlns:p14="http://schemas.microsoft.com/office/powerpoint/2010/main" val="3378059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Redenen voor advies</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r>
              <a:rPr lang="nl-NL" dirty="0"/>
              <a:t>Wetenschappelijk bewijs</a:t>
            </a:r>
          </a:p>
          <a:p>
            <a:endParaRPr lang="nl-NL" dirty="0"/>
          </a:p>
          <a:p>
            <a:r>
              <a:rPr lang="en-US" dirty="0"/>
              <a:t>"The evidence indicates that downsizing is guaranteed to accomplish only one thing -it makes organizations smaller. But downsizing is not a sure way of increasing the stock </a:t>
            </a:r>
            <a:r>
              <a:rPr lang="en-US" dirty="0" err="1"/>
              <a:t>proce</a:t>
            </a:r>
            <a:r>
              <a:rPr lang="en-US" dirty="0"/>
              <a:t> over a medium- to long-term horizon, nor does it necessarily provide higher profits or create organizational efficiency or productivity".</a:t>
            </a:r>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952501" y="1270000"/>
            <a:ext cx="9463980" cy="5327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NL" sz="2200" b="1" dirty="0"/>
          </a:p>
          <a:p>
            <a:pPr marL="0" indent="0">
              <a:buNone/>
            </a:pPr>
            <a:endParaRPr lang="nl-NL" dirty="0"/>
          </a:p>
        </p:txBody>
      </p:sp>
    </p:spTree>
    <p:extLst>
      <p:ext uri="{BB962C8B-B14F-4D97-AF65-F5344CB8AC3E}">
        <p14:creationId xmlns:p14="http://schemas.microsoft.com/office/powerpoint/2010/main" val="1944113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Medenzeggenschap – rechten OR voor reorganisatie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1703512" y="1341912"/>
            <a:ext cx="8712968" cy="5255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lgn="ctr">
              <a:buFont typeface="Wingdings" panose="05000000000000000000" pitchFamily="2" charset="2"/>
              <a:buNone/>
            </a:pPr>
            <a:endParaRPr lang="nl-NL" sz="2200" dirty="0"/>
          </a:p>
          <a:p>
            <a:endParaRPr lang="nl-NL" sz="2200"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r>
              <a:rPr lang="nl-NL" sz="2400" dirty="0"/>
              <a:t>Recht op regulier overleg met de ondernemer (art. 23-24 WOR)</a:t>
            </a:r>
          </a:p>
          <a:p>
            <a:pPr marL="0" indent="0">
              <a:buFont typeface="Wingdings" panose="05000000000000000000" pitchFamily="2" charset="2"/>
              <a:buNone/>
            </a:pPr>
            <a:endParaRPr lang="nl-NL" sz="2400" dirty="0"/>
          </a:p>
          <a:p>
            <a:r>
              <a:rPr lang="nl-NL" sz="2400" dirty="0"/>
              <a:t>In dat kader ook tijdig melden van een voorgenomen reorganisatie of overname</a:t>
            </a:r>
          </a:p>
          <a:p>
            <a:endParaRPr lang="nl-NL" sz="2400" dirty="0"/>
          </a:p>
          <a:p>
            <a:r>
              <a:rPr lang="nl-NL" sz="2400" dirty="0"/>
              <a:t>Centrale gedachtegang: voorkomen dat OR overvallen wordt</a:t>
            </a:r>
          </a:p>
          <a:p>
            <a:pPr marL="0" indent="0">
              <a:buFont typeface="Wingdings" panose="05000000000000000000" pitchFamily="2" charset="2"/>
              <a:buNone/>
            </a:pPr>
            <a:endParaRPr lang="nl-NL" dirty="0"/>
          </a:p>
        </p:txBody>
      </p:sp>
    </p:spTree>
    <p:extLst>
      <p:ext uri="{BB962C8B-B14F-4D97-AF65-F5344CB8AC3E}">
        <p14:creationId xmlns:p14="http://schemas.microsoft.com/office/powerpoint/2010/main" val="3133804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Medenzeggenschap – rechten OR voor reorganisatie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1703512" y="1341912"/>
            <a:ext cx="8712968" cy="5255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lgn="ctr">
              <a:buFont typeface="Wingdings" panose="05000000000000000000" pitchFamily="2" charset="2"/>
              <a:buNone/>
            </a:pPr>
            <a:endParaRPr lang="nl-NL" sz="2200" dirty="0"/>
          </a:p>
          <a:p>
            <a:endParaRPr lang="nl-NL" sz="2200"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dirty="0"/>
          </a:p>
        </p:txBody>
      </p:sp>
      <p:sp>
        <p:nvSpPr>
          <p:cNvPr id="7" name="Content Placeholder 2">
            <a:extLst>
              <a:ext uri="{FF2B5EF4-FFF2-40B4-BE49-F238E27FC236}">
                <a16:creationId xmlns:a16="http://schemas.microsoft.com/office/drawing/2014/main" id="{FB028129-87F8-406B-8530-4BC145D982EC}"/>
              </a:ext>
            </a:extLst>
          </p:cNvPr>
          <p:cNvSpPr txBox="1">
            <a:spLocks/>
          </p:cNvSpPr>
          <p:nvPr/>
        </p:nvSpPr>
        <p:spPr>
          <a:xfrm>
            <a:off x="997527" y="1956253"/>
            <a:ext cx="9418953" cy="464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t>24 WOR slecht nageleefd:</a:t>
            </a:r>
          </a:p>
          <a:p>
            <a:endParaRPr lang="nl-NL" sz="2400" dirty="0"/>
          </a:p>
          <a:p>
            <a:r>
              <a:rPr lang="nl-NL" sz="2400" dirty="0"/>
              <a:t>37% van de ondernemingsraden overlegt minder vaak met de bestuurder dan wettelijk is vastgelegd. Dit blijkt uit de SBI Formaat </a:t>
            </a:r>
            <a:r>
              <a:rPr lang="nl-NL" sz="2400" dirty="0" err="1"/>
              <a:t>MonitOR</a:t>
            </a:r>
            <a:r>
              <a:rPr lang="nl-NL" sz="2400" dirty="0"/>
              <a:t> 2015-2016.</a:t>
            </a:r>
          </a:p>
          <a:p>
            <a:endParaRPr lang="nl-NL" sz="2400" dirty="0"/>
          </a:p>
          <a:p>
            <a:r>
              <a:rPr lang="nl-NL" sz="2600" dirty="0"/>
              <a:t>Bij 20% van de ondernemingsraden wordt dit overleg echter maar 1x per jaar gehouden en bij 17% zelfs helemaal nooit. </a:t>
            </a:r>
          </a:p>
          <a:p>
            <a:endParaRPr lang="nl-NL" sz="2600" dirty="0"/>
          </a:p>
          <a:p>
            <a:r>
              <a:rPr lang="nl-NL" sz="2600" dirty="0"/>
              <a:t>Verder blijkt dat als dit overleg wel plaatsvindt, de toezichthouder vaak ontbreekt. </a:t>
            </a:r>
          </a:p>
        </p:txBody>
      </p:sp>
    </p:spTree>
    <p:extLst>
      <p:ext uri="{BB962C8B-B14F-4D97-AF65-F5344CB8AC3E}">
        <p14:creationId xmlns:p14="http://schemas.microsoft.com/office/powerpoint/2010/main" val="761662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Medenzeggenschap – rechten OR voor reorganisatie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997528" y="1956252"/>
            <a:ext cx="9418952" cy="4641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dirty="0"/>
          </a:p>
        </p:txBody>
      </p:sp>
      <p:sp>
        <p:nvSpPr>
          <p:cNvPr id="7" name="Content Placeholder 2">
            <a:extLst>
              <a:ext uri="{FF2B5EF4-FFF2-40B4-BE49-F238E27FC236}">
                <a16:creationId xmlns:a16="http://schemas.microsoft.com/office/drawing/2014/main" id="{FB028129-87F8-406B-8530-4BC145D982EC}"/>
              </a:ext>
            </a:extLst>
          </p:cNvPr>
          <p:cNvSpPr txBox="1">
            <a:spLocks/>
          </p:cNvSpPr>
          <p:nvPr/>
        </p:nvSpPr>
        <p:spPr>
          <a:xfrm>
            <a:off x="997527" y="1956253"/>
            <a:ext cx="9418953" cy="464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600" dirty="0"/>
          </a:p>
        </p:txBody>
      </p:sp>
      <p:sp>
        <p:nvSpPr>
          <p:cNvPr id="8" name="Content Placeholder 2">
            <a:extLst>
              <a:ext uri="{FF2B5EF4-FFF2-40B4-BE49-F238E27FC236}">
                <a16:creationId xmlns:a16="http://schemas.microsoft.com/office/drawing/2014/main" id="{7BC4B044-7D38-4595-B4F6-3D075C82FBC2}"/>
              </a:ext>
            </a:extLst>
          </p:cNvPr>
          <p:cNvSpPr txBox="1">
            <a:spLocks/>
          </p:cNvSpPr>
          <p:nvPr/>
        </p:nvSpPr>
        <p:spPr>
          <a:xfrm>
            <a:off x="997527" y="1690687"/>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0" name="Content Placeholder 2">
            <a:extLst>
              <a:ext uri="{FF2B5EF4-FFF2-40B4-BE49-F238E27FC236}">
                <a16:creationId xmlns:a16="http://schemas.microsoft.com/office/drawing/2014/main" id="{26A86421-121C-4ED5-B3D1-158B40550D71}"/>
              </a:ext>
            </a:extLst>
          </p:cNvPr>
          <p:cNvSpPr txBox="1">
            <a:spLocks/>
          </p:cNvSpPr>
          <p:nvPr/>
        </p:nvSpPr>
        <p:spPr>
          <a:xfrm>
            <a:off x="997527" y="1341910"/>
            <a:ext cx="8540179" cy="5255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Content Placeholder 2">
            <a:extLst>
              <a:ext uri="{FF2B5EF4-FFF2-40B4-BE49-F238E27FC236}">
                <a16:creationId xmlns:a16="http://schemas.microsoft.com/office/drawing/2014/main" id="{029700E4-2CED-4B15-B68D-9DBB3AEFEDE3}"/>
              </a:ext>
            </a:extLst>
          </p:cNvPr>
          <p:cNvSpPr txBox="1">
            <a:spLocks/>
          </p:cNvSpPr>
          <p:nvPr/>
        </p:nvSpPr>
        <p:spPr>
          <a:xfrm>
            <a:off x="997526" y="1690686"/>
            <a:ext cx="9418954"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a:p>
            <a:r>
              <a:rPr lang="nl-NL" sz="2200" dirty="0"/>
              <a:t>Let ook op recht OR op advies over verschillende aspecten die veelal een voorgenomen reorganisatie en/of fusie </a:t>
            </a:r>
            <a:r>
              <a:rPr lang="nl-NL" sz="2200" i="1" dirty="0"/>
              <a:t>voorafgaan</a:t>
            </a:r>
            <a:r>
              <a:rPr lang="nl-NL" sz="2200" dirty="0"/>
              <a:t>, zoals inschakeling van adviseurs</a:t>
            </a:r>
          </a:p>
          <a:p>
            <a:pPr marL="0" indent="0">
              <a:buNone/>
            </a:pPr>
            <a:endParaRPr lang="nl-NL" sz="2200" dirty="0"/>
          </a:p>
          <a:p>
            <a:r>
              <a:rPr lang="nl-NL" sz="2200" dirty="0"/>
              <a:t>Het </a:t>
            </a:r>
            <a:r>
              <a:rPr lang="nl-NL" sz="2200" i="1" dirty="0"/>
              <a:t>verstrekken</a:t>
            </a:r>
            <a:r>
              <a:rPr lang="nl-NL" sz="2200" dirty="0"/>
              <a:t> van een aan een externe deskundige gericht verzoek om een advies uit te brengen over de voorgaande aangelegenheden (25 lid 1 onder N. WOR).</a:t>
            </a:r>
          </a:p>
          <a:p>
            <a:pPr marL="0" indent="0">
              <a:buNone/>
            </a:pPr>
            <a:endParaRPr lang="nl-NL" sz="2200" dirty="0"/>
          </a:p>
          <a:p>
            <a:r>
              <a:rPr lang="nl-NL" sz="2200" dirty="0"/>
              <a:t>Het </a:t>
            </a:r>
            <a:r>
              <a:rPr lang="nl-NL" sz="2200" i="1" dirty="0"/>
              <a:t>formuleren</a:t>
            </a:r>
            <a:r>
              <a:rPr lang="nl-NL" sz="2200" dirty="0"/>
              <a:t> van een aan een externe deskundige gericht verzoek om een advies uit te brengen over de voorgaande aangelegenheden (25 lid 1 onder N. WOR).</a:t>
            </a:r>
          </a:p>
        </p:txBody>
      </p:sp>
    </p:spTree>
    <p:extLst>
      <p:ext uri="{BB962C8B-B14F-4D97-AF65-F5344CB8AC3E}">
        <p14:creationId xmlns:p14="http://schemas.microsoft.com/office/powerpoint/2010/main" val="359310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Medenzeggenschap – rechten OR voor overname/reorganisatie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997528" y="1956252"/>
            <a:ext cx="9418952" cy="4641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dirty="0"/>
          </a:p>
        </p:txBody>
      </p:sp>
      <p:sp>
        <p:nvSpPr>
          <p:cNvPr id="7" name="Content Placeholder 2">
            <a:extLst>
              <a:ext uri="{FF2B5EF4-FFF2-40B4-BE49-F238E27FC236}">
                <a16:creationId xmlns:a16="http://schemas.microsoft.com/office/drawing/2014/main" id="{FB028129-87F8-406B-8530-4BC145D982EC}"/>
              </a:ext>
            </a:extLst>
          </p:cNvPr>
          <p:cNvSpPr txBox="1">
            <a:spLocks/>
          </p:cNvSpPr>
          <p:nvPr/>
        </p:nvSpPr>
        <p:spPr>
          <a:xfrm>
            <a:off x="997527" y="1956253"/>
            <a:ext cx="9418953" cy="464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600" dirty="0"/>
          </a:p>
        </p:txBody>
      </p:sp>
      <p:sp>
        <p:nvSpPr>
          <p:cNvPr id="8" name="Content Placeholder 2">
            <a:extLst>
              <a:ext uri="{FF2B5EF4-FFF2-40B4-BE49-F238E27FC236}">
                <a16:creationId xmlns:a16="http://schemas.microsoft.com/office/drawing/2014/main" id="{7BC4B044-7D38-4595-B4F6-3D075C82FBC2}"/>
              </a:ext>
            </a:extLst>
          </p:cNvPr>
          <p:cNvSpPr txBox="1">
            <a:spLocks/>
          </p:cNvSpPr>
          <p:nvPr/>
        </p:nvSpPr>
        <p:spPr>
          <a:xfrm>
            <a:off x="997527" y="1690687"/>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0" name="Content Placeholder 2">
            <a:extLst>
              <a:ext uri="{FF2B5EF4-FFF2-40B4-BE49-F238E27FC236}">
                <a16:creationId xmlns:a16="http://schemas.microsoft.com/office/drawing/2014/main" id="{26A86421-121C-4ED5-B3D1-158B40550D71}"/>
              </a:ext>
            </a:extLst>
          </p:cNvPr>
          <p:cNvSpPr txBox="1">
            <a:spLocks/>
          </p:cNvSpPr>
          <p:nvPr/>
        </p:nvSpPr>
        <p:spPr>
          <a:xfrm>
            <a:off x="997527" y="1341910"/>
            <a:ext cx="8540179" cy="5255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Content Placeholder 2">
            <a:extLst>
              <a:ext uri="{FF2B5EF4-FFF2-40B4-BE49-F238E27FC236}">
                <a16:creationId xmlns:a16="http://schemas.microsoft.com/office/drawing/2014/main" id="{029700E4-2CED-4B15-B68D-9DBB3AEFEDE3}"/>
              </a:ext>
            </a:extLst>
          </p:cNvPr>
          <p:cNvSpPr txBox="1">
            <a:spLocks/>
          </p:cNvSpPr>
          <p:nvPr/>
        </p:nvSpPr>
        <p:spPr>
          <a:xfrm>
            <a:off x="997526" y="1690686"/>
            <a:ext cx="9418954"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2" name="Content Placeholder 2">
            <a:extLst>
              <a:ext uri="{FF2B5EF4-FFF2-40B4-BE49-F238E27FC236}">
                <a16:creationId xmlns:a16="http://schemas.microsoft.com/office/drawing/2014/main" id="{5FE0340F-1116-4212-955E-D27D8B0BDBD4}"/>
              </a:ext>
            </a:extLst>
          </p:cNvPr>
          <p:cNvSpPr txBox="1">
            <a:spLocks/>
          </p:cNvSpPr>
          <p:nvPr/>
        </p:nvSpPr>
        <p:spPr>
          <a:xfrm>
            <a:off x="997525" y="1809440"/>
            <a:ext cx="9418955"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r>
              <a:rPr lang="nl-NL" sz="2400" dirty="0"/>
              <a:t>De ondernemingsraad brengt advies uit over het voorgenomen besluit om een externe deskundige in te schakelen (art 25-1 sub n WOR). </a:t>
            </a:r>
          </a:p>
          <a:p>
            <a:pPr marL="0" indent="0">
              <a:buFont typeface="Wingdings" panose="05000000000000000000" pitchFamily="2" charset="2"/>
              <a:buNone/>
            </a:pPr>
            <a:endParaRPr lang="nl-NL" sz="2400" dirty="0"/>
          </a:p>
          <a:p>
            <a:r>
              <a:rPr lang="nl-NL" sz="2400" dirty="0"/>
              <a:t>Dit geldt alleen, als deze adviseur zich buigt over aangelegenheden waarvoor de ondernemingsraad advies uitbrengt zodra het bestuur een voornemen heeft een besluit hierover te nemen.</a:t>
            </a:r>
          </a:p>
        </p:txBody>
      </p:sp>
    </p:spTree>
    <p:extLst>
      <p:ext uri="{BB962C8B-B14F-4D97-AF65-F5344CB8AC3E}">
        <p14:creationId xmlns:p14="http://schemas.microsoft.com/office/powerpoint/2010/main" val="220698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Inhoud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p:txBody>
          <a:bodyPr>
            <a:normAutofit/>
          </a:bodyPr>
          <a:lstStyle/>
          <a:p>
            <a:r>
              <a:rPr lang="nl-NL" dirty="0"/>
              <a:t>Nederlandse economie zwakt over breed front af, mogelijk langere en diepe recessie – BNR</a:t>
            </a:r>
          </a:p>
          <a:p>
            <a:r>
              <a:rPr lang="nl-NL" dirty="0"/>
              <a:t>‘Ik houd mijn hart vast’, Eerst industrie, nu ook diensten: Han de Jong, econoom</a:t>
            </a:r>
          </a:p>
          <a:p>
            <a:r>
              <a:rPr lang="nl-NL" dirty="0"/>
              <a:t>Duitse bedrijven zien toekomst economie somber in: gaat recessie langer duren dan eerder gedacht werd? Business AM</a:t>
            </a:r>
          </a:p>
          <a:p>
            <a:r>
              <a:rPr lang="nl-NL" dirty="0"/>
              <a:t>In een nieuwe analyse schildert HSBC een aantal grimmige vooruitzichten voor de komende maanden. Zo stelt het dat alle alarmbellen momenteel rood uitslaan als het gaat over de grootste westerse economieën - HSBC</a:t>
            </a:r>
          </a:p>
        </p:txBody>
      </p:sp>
    </p:spTree>
    <p:extLst>
      <p:ext uri="{BB962C8B-B14F-4D97-AF65-F5344CB8AC3E}">
        <p14:creationId xmlns:p14="http://schemas.microsoft.com/office/powerpoint/2010/main" val="3467334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Medenzeggenschap – rechten OR voor overname/reorganisatie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997528" y="1956252"/>
            <a:ext cx="9418952" cy="4641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dirty="0"/>
          </a:p>
        </p:txBody>
      </p:sp>
      <p:sp>
        <p:nvSpPr>
          <p:cNvPr id="7" name="Content Placeholder 2">
            <a:extLst>
              <a:ext uri="{FF2B5EF4-FFF2-40B4-BE49-F238E27FC236}">
                <a16:creationId xmlns:a16="http://schemas.microsoft.com/office/drawing/2014/main" id="{FB028129-87F8-406B-8530-4BC145D982EC}"/>
              </a:ext>
            </a:extLst>
          </p:cNvPr>
          <p:cNvSpPr txBox="1">
            <a:spLocks/>
          </p:cNvSpPr>
          <p:nvPr/>
        </p:nvSpPr>
        <p:spPr>
          <a:xfrm>
            <a:off x="997527" y="1956253"/>
            <a:ext cx="9418953" cy="464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600" dirty="0"/>
          </a:p>
        </p:txBody>
      </p:sp>
      <p:sp>
        <p:nvSpPr>
          <p:cNvPr id="8" name="Content Placeholder 2">
            <a:extLst>
              <a:ext uri="{FF2B5EF4-FFF2-40B4-BE49-F238E27FC236}">
                <a16:creationId xmlns:a16="http://schemas.microsoft.com/office/drawing/2014/main" id="{7BC4B044-7D38-4595-B4F6-3D075C82FBC2}"/>
              </a:ext>
            </a:extLst>
          </p:cNvPr>
          <p:cNvSpPr txBox="1">
            <a:spLocks/>
          </p:cNvSpPr>
          <p:nvPr/>
        </p:nvSpPr>
        <p:spPr>
          <a:xfrm>
            <a:off x="997527" y="1690687"/>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0" name="Content Placeholder 2">
            <a:extLst>
              <a:ext uri="{FF2B5EF4-FFF2-40B4-BE49-F238E27FC236}">
                <a16:creationId xmlns:a16="http://schemas.microsoft.com/office/drawing/2014/main" id="{26A86421-121C-4ED5-B3D1-158B40550D71}"/>
              </a:ext>
            </a:extLst>
          </p:cNvPr>
          <p:cNvSpPr txBox="1">
            <a:spLocks/>
          </p:cNvSpPr>
          <p:nvPr/>
        </p:nvSpPr>
        <p:spPr>
          <a:xfrm>
            <a:off x="997527" y="1341910"/>
            <a:ext cx="8540179" cy="5255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Content Placeholder 2">
            <a:extLst>
              <a:ext uri="{FF2B5EF4-FFF2-40B4-BE49-F238E27FC236}">
                <a16:creationId xmlns:a16="http://schemas.microsoft.com/office/drawing/2014/main" id="{029700E4-2CED-4B15-B68D-9DBB3AEFEDE3}"/>
              </a:ext>
            </a:extLst>
          </p:cNvPr>
          <p:cNvSpPr txBox="1">
            <a:spLocks/>
          </p:cNvSpPr>
          <p:nvPr/>
        </p:nvSpPr>
        <p:spPr>
          <a:xfrm>
            <a:off x="997526" y="1690686"/>
            <a:ext cx="9418954"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2" name="Content Placeholder 2">
            <a:extLst>
              <a:ext uri="{FF2B5EF4-FFF2-40B4-BE49-F238E27FC236}">
                <a16:creationId xmlns:a16="http://schemas.microsoft.com/office/drawing/2014/main" id="{5FE0340F-1116-4212-955E-D27D8B0BDBD4}"/>
              </a:ext>
            </a:extLst>
          </p:cNvPr>
          <p:cNvSpPr txBox="1">
            <a:spLocks/>
          </p:cNvSpPr>
          <p:nvPr/>
        </p:nvSpPr>
        <p:spPr>
          <a:xfrm>
            <a:off x="997525" y="1809440"/>
            <a:ext cx="9418955"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3" name="Content Placeholder 2">
            <a:extLst>
              <a:ext uri="{FF2B5EF4-FFF2-40B4-BE49-F238E27FC236}">
                <a16:creationId xmlns:a16="http://schemas.microsoft.com/office/drawing/2014/main" id="{24757F3D-E2D6-47C3-B841-FD9616ACC696}"/>
              </a:ext>
            </a:extLst>
          </p:cNvPr>
          <p:cNvSpPr txBox="1">
            <a:spLocks/>
          </p:cNvSpPr>
          <p:nvPr/>
        </p:nvSpPr>
        <p:spPr>
          <a:xfrm>
            <a:off x="838199" y="1690685"/>
            <a:ext cx="9578281"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r>
              <a:rPr lang="nl-NL" sz="2200" dirty="0"/>
              <a:t>Dit advies geldt voor de keuze van de (persoon van de) adviseur op zich, alsmede </a:t>
            </a:r>
          </a:p>
          <a:p>
            <a:r>
              <a:rPr lang="nl-NL" sz="2200" dirty="0"/>
              <a:t>over de formulering van het onderwerp en vragen waarover advies gevraagd wordt. </a:t>
            </a:r>
          </a:p>
          <a:p>
            <a:r>
              <a:rPr lang="nl-NL" sz="2200" dirty="0"/>
              <a:t>Wordt er met externe deskundige slechts oriënterend contact onderhouden, dan zal het vragen van advies nog niet nodig zijn.</a:t>
            </a:r>
          </a:p>
        </p:txBody>
      </p:sp>
    </p:spTree>
    <p:extLst>
      <p:ext uri="{BB962C8B-B14F-4D97-AF65-F5344CB8AC3E}">
        <p14:creationId xmlns:p14="http://schemas.microsoft.com/office/powerpoint/2010/main" val="902873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Medenzeggenschap – rechten OR voor overname/reorganisatie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pPr>
              <a:buNone/>
            </a:pPr>
            <a:endParaRPr lang="nl-NL" b="1" dirty="0"/>
          </a:p>
          <a:p>
            <a:pPr marL="0" indent="0">
              <a:buNone/>
            </a:pPr>
            <a:r>
              <a:rPr lang="nl-NL" dirty="0"/>
              <a:t> </a:t>
            </a:r>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997528" y="1956252"/>
            <a:ext cx="9418952" cy="4641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dirty="0"/>
          </a:p>
        </p:txBody>
      </p:sp>
      <p:sp>
        <p:nvSpPr>
          <p:cNvPr id="7" name="Content Placeholder 2">
            <a:extLst>
              <a:ext uri="{FF2B5EF4-FFF2-40B4-BE49-F238E27FC236}">
                <a16:creationId xmlns:a16="http://schemas.microsoft.com/office/drawing/2014/main" id="{FB028129-87F8-406B-8530-4BC145D982EC}"/>
              </a:ext>
            </a:extLst>
          </p:cNvPr>
          <p:cNvSpPr txBox="1">
            <a:spLocks/>
          </p:cNvSpPr>
          <p:nvPr/>
        </p:nvSpPr>
        <p:spPr>
          <a:xfrm>
            <a:off x="997527" y="1956253"/>
            <a:ext cx="9418953" cy="464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600" dirty="0"/>
          </a:p>
        </p:txBody>
      </p:sp>
      <p:sp>
        <p:nvSpPr>
          <p:cNvPr id="8" name="Content Placeholder 2">
            <a:extLst>
              <a:ext uri="{FF2B5EF4-FFF2-40B4-BE49-F238E27FC236}">
                <a16:creationId xmlns:a16="http://schemas.microsoft.com/office/drawing/2014/main" id="{7BC4B044-7D38-4595-B4F6-3D075C82FBC2}"/>
              </a:ext>
            </a:extLst>
          </p:cNvPr>
          <p:cNvSpPr txBox="1">
            <a:spLocks/>
          </p:cNvSpPr>
          <p:nvPr/>
        </p:nvSpPr>
        <p:spPr>
          <a:xfrm>
            <a:off x="997527" y="1690687"/>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0" name="Content Placeholder 2">
            <a:extLst>
              <a:ext uri="{FF2B5EF4-FFF2-40B4-BE49-F238E27FC236}">
                <a16:creationId xmlns:a16="http://schemas.microsoft.com/office/drawing/2014/main" id="{26A86421-121C-4ED5-B3D1-158B40550D71}"/>
              </a:ext>
            </a:extLst>
          </p:cNvPr>
          <p:cNvSpPr txBox="1">
            <a:spLocks/>
          </p:cNvSpPr>
          <p:nvPr/>
        </p:nvSpPr>
        <p:spPr>
          <a:xfrm>
            <a:off x="997527" y="1341910"/>
            <a:ext cx="8540179" cy="5255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Content Placeholder 2">
            <a:extLst>
              <a:ext uri="{FF2B5EF4-FFF2-40B4-BE49-F238E27FC236}">
                <a16:creationId xmlns:a16="http://schemas.microsoft.com/office/drawing/2014/main" id="{029700E4-2CED-4B15-B68D-9DBB3AEFEDE3}"/>
              </a:ext>
            </a:extLst>
          </p:cNvPr>
          <p:cNvSpPr txBox="1">
            <a:spLocks/>
          </p:cNvSpPr>
          <p:nvPr/>
        </p:nvSpPr>
        <p:spPr>
          <a:xfrm>
            <a:off x="997526" y="1690686"/>
            <a:ext cx="9418954"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2" name="Content Placeholder 2">
            <a:extLst>
              <a:ext uri="{FF2B5EF4-FFF2-40B4-BE49-F238E27FC236}">
                <a16:creationId xmlns:a16="http://schemas.microsoft.com/office/drawing/2014/main" id="{5FE0340F-1116-4212-955E-D27D8B0BDBD4}"/>
              </a:ext>
            </a:extLst>
          </p:cNvPr>
          <p:cNvSpPr txBox="1">
            <a:spLocks/>
          </p:cNvSpPr>
          <p:nvPr/>
        </p:nvSpPr>
        <p:spPr>
          <a:xfrm>
            <a:off x="997525" y="1809440"/>
            <a:ext cx="9418955"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3" name="Content Placeholder 2">
            <a:extLst>
              <a:ext uri="{FF2B5EF4-FFF2-40B4-BE49-F238E27FC236}">
                <a16:creationId xmlns:a16="http://schemas.microsoft.com/office/drawing/2014/main" id="{24757F3D-E2D6-47C3-B841-FD9616ACC696}"/>
              </a:ext>
            </a:extLst>
          </p:cNvPr>
          <p:cNvSpPr txBox="1">
            <a:spLocks/>
          </p:cNvSpPr>
          <p:nvPr/>
        </p:nvSpPr>
        <p:spPr>
          <a:xfrm>
            <a:off x="838199" y="1690685"/>
            <a:ext cx="9578281"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r>
              <a:rPr lang="nl-NL" sz="2200" dirty="0"/>
              <a:t>Zorg voor </a:t>
            </a:r>
            <a:r>
              <a:rPr lang="nl-NL" sz="2200" dirty="0" err="1"/>
              <a:t>equality</a:t>
            </a:r>
            <a:r>
              <a:rPr lang="nl-NL" sz="2200" dirty="0"/>
              <a:t> of arms!</a:t>
            </a:r>
          </a:p>
          <a:p>
            <a:endParaRPr lang="nl-NL" sz="2200" dirty="0"/>
          </a:p>
          <a:p>
            <a:r>
              <a:rPr lang="nl-NL" sz="2200" dirty="0"/>
              <a:t>De bestuurder een goede externe adviseur, jullie een goede adviseur!</a:t>
            </a:r>
          </a:p>
          <a:p>
            <a:r>
              <a:rPr lang="nl-NL" sz="2200" dirty="0"/>
              <a:t>De kosten worden in beginsel gewoon vergoed, mits redelijk en voorafgaand ter kennis gebracht.</a:t>
            </a:r>
          </a:p>
          <a:p>
            <a:r>
              <a:rPr lang="nl-NL" sz="2200" dirty="0"/>
              <a:t>Zorg dat je bij een reorganisatie ook goede arbeidsrechtelijke kennis in huis haalt als de bestuurder ‘creatief te werk gaat’ (uitwisselbare functie, unieke functie, bedrijfsvestiging, peildatum)</a:t>
            </a:r>
          </a:p>
        </p:txBody>
      </p:sp>
    </p:spTree>
    <p:extLst>
      <p:ext uri="{BB962C8B-B14F-4D97-AF65-F5344CB8AC3E}">
        <p14:creationId xmlns:p14="http://schemas.microsoft.com/office/powerpoint/2010/main" val="23341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Medenzeggenschap – rechten OR voor overname/reorganisatie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997528" y="1956252"/>
            <a:ext cx="9418952" cy="4641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dirty="0"/>
          </a:p>
        </p:txBody>
      </p:sp>
      <p:sp>
        <p:nvSpPr>
          <p:cNvPr id="7" name="Content Placeholder 2">
            <a:extLst>
              <a:ext uri="{FF2B5EF4-FFF2-40B4-BE49-F238E27FC236}">
                <a16:creationId xmlns:a16="http://schemas.microsoft.com/office/drawing/2014/main" id="{FB028129-87F8-406B-8530-4BC145D982EC}"/>
              </a:ext>
            </a:extLst>
          </p:cNvPr>
          <p:cNvSpPr txBox="1">
            <a:spLocks/>
          </p:cNvSpPr>
          <p:nvPr/>
        </p:nvSpPr>
        <p:spPr>
          <a:xfrm>
            <a:off x="997527" y="1956253"/>
            <a:ext cx="9418953" cy="464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600" dirty="0"/>
          </a:p>
        </p:txBody>
      </p:sp>
      <p:sp>
        <p:nvSpPr>
          <p:cNvPr id="8" name="Content Placeholder 2">
            <a:extLst>
              <a:ext uri="{FF2B5EF4-FFF2-40B4-BE49-F238E27FC236}">
                <a16:creationId xmlns:a16="http://schemas.microsoft.com/office/drawing/2014/main" id="{7BC4B044-7D38-4595-B4F6-3D075C82FBC2}"/>
              </a:ext>
            </a:extLst>
          </p:cNvPr>
          <p:cNvSpPr txBox="1">
            <a:spLocks/>
          </p:cNvSpPr>
          <p:nvPr/>
        </p:nvSpPr>
        <p:spPr>
          <a:xfrm>
            <a:off x="997527" y="1690687"/>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0" name="Content Placeholder 2">
            <a:extLst>
              <a:ext uri="{FF2B5EF4-FFF2-40B4-BE49-F238E27FC236}">
                <a16:creationId xmlns:a16="http://schemas.microsoft.com/office/drawing/2014/main" id="{26A86421-121C-4ED5-B3D1-158B40550D71}"/>
              </a:ext>
            </a:extLst>
          </p:cNvPr>
          <p:cNvSpPr txBox="1">
            <a:spLocks/>
          </p:cNvSpPr>
          <p:nvPr/>
        </p:nvSpPr>
        <p:spPr>
          <a:xfrm>
            <a:off x="997527" y="1341910"/>
            <a:ext cx="8540179" cy="5255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Content Placeholder 2">
            <a:extLst>
              <a:ext uri="{FF2B5EF4-FFF2-40B4-BE49-F238E27FC236}">
                <a16:creationId xmlns:a16="http://schemas.microsoft.com/office/drawing/2014/main" id="{029700E4-2CED-4B15-B68D-9DBB3AEFEDE3}"/>
              </a:ext>
            </a:extLst>
          </p:cNvPr>
          <p:cNvSpPr txBox="1">
            <a:spLocks/>
          </p:cNvSpPr>
          <p:nvPr/>
        </p:nvSpPr>
        <p:spPr>
          <a:xfrm>
            <a:off x="997526" y="1690686"/>
            <a:ext cx="9418954"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2" name="Content Placeholder 2">
            <a:extLst>
              <a:ext uri="{FF2B5EF4-FFF2-40B4-BE49-F238E27FC236}">
                <a16:creationId xmlns:a16="http://schemas.microsoft.com/office/drawing/2014/main" id="{5FE0340F-1116-4212-955E-D27D8B0BDBD4}"/>
              </a:ext>
            </a:extLst>
          </p:cNvPr>
          <p:cNvSpPr txBox="1">
            <a:spLocks/>
          </p:cNvSpPr>
          <p:nvPr/>
        </p:nvSpPr>
        <p:spPr>
          <a:xfrm>
            <a:off x="997525" y="1809440"/>
            <a:ext cx="9418955"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3" name="Content Placeholder 2">
            <a:extLst>
              <a:ext uri="{FF2B5EF4-FFF2-40B4-BE49-F238E27FC236}">
                <a16:creationId xmlns:a16="http://schemas.microsoft.com/office/drawing/2014/main" id="{24757F3D-E2D6-47C3-B841-FD9616ACC696}"/>
              </a:ext>
            </a:extLst>
          </p:cNvPr>
          <p:cNvSpPr txBox="1">
            <a:spLocks/>
          </p:cNvSpPr>
          <p:nvPr/>
        </p:nvSpPr>
        <p:spPr>
          <a:xfrm>
            <a:off x="838200" y="1934985"/>
            <a:ext cx="9578280" cy="466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endParaRPr lang="nl-NL" dirty="0"/>
          </a:p>
          <a:p>
            <a:pPr marL="0" indent="0">
              <a:buNone/>
            </a:pPr>
            <a:endParaRPr lang="nl-NL" dirty="0"/>
          </a:p>
        </p:txBody>
      </p:sp>
      <p:sp>
        <p:nvSpPr>
          <p:cNvPr id="14" name="Content Placeholder 2">
            <a:extLst>
              <a:ext uri="{FF2B5EF4-FFF2-40B4-BE49-F238E27FC236}">
                <a16:creationId xmlns:a16="http://schemas.microsoft.com/office/drawing/2014/main" id="{37D3DD98-04AC-4457-B57E-30B64674E006}"/>
              </a:ext>
            </a:extLst>
          </p:cNvPr>
          <p:cNvSpPr txBox="1">
            <a:spLocks/>
          </p:cNvSpPr>
          <p:nvPr/>
        </p:nvSpPr>
        <p:spPr>
          <a:xfrm>
            <a:off x="997525" y="1586207"/>
            <a:ext cx="9418956" cy="4906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p:txBody>
      </p:sp>
      <p:sp>
        <p:nvSpPr>
          <p:cNvPr id="15" name="Content Placeholder 2">
            <a:extLst>
              <a:ext uri="{FF2B5EF4-FFF2-40B4-BE49-F238E27FC236}">
                <a16:creationId xmlns:a16="http://schemas.microsoft.com/office/drawing/2014/main" id="{637C59BF-1A6E-4CE6-823A-6845A4565C71}"/>
              </a:ext>
            </a:extLst>
          </p:cNvPr>
          <p:cNvSpPr txBox="1">
            <a:spLocks/>
          </p:cNvSpPr>
          <p:nvPr/>
        </p:nvSpPr>
        <p:spPr>
          <a:xfrm>
            <a:off x="1180997" y="1633706"/>
            <a:ext cx="8712968" cy="5136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r>
              <a:rPr lang="nl-NL" sz="2400" dirty="0"/>
              <a:t> </a:t>
            </a:r>
          </a:p>
        </p:txBody>
      </p:sp>
      <p:sp>
        <p:nvSpPr>
          <p:cNvPr id="16" name="Content Placeholder 2">
            <a:extLst>
              <a:ext uri="{FF2B5EF4-FFF2-40B4-BE49-F238E27FC236}">
                <a16:creationId xmlns:a16="http://schemas.microsoft.com/office/drawing/2014/main" id="{18E18F0B-D541-4256-B984-40DEA6FE4DF2}"/>
              </a:ext>
            </a:extLst>
          </p:cNvPr>
          <p:cNvSpPr txBox="1">
            <a:spLocks/>
          </p:cNvSpPr>
          <p:nvPr/>
        </p:nvSpPr>
        <p:spPr>
          <a:xfrm>
            <a:off x="997524" y="2053737"/>
            <a:ext cx="9418956" cy="4543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17" name="Content Placeholder 2">
            <a:extLst>
              <a:ext uri="{FF2B5EF4-FFF2-40B4-BE49-F238E27FC236}">
                <a16:creationId xmlns:a16="http://schemas.microsoft.com/office/drawing/2014/main" id="{A1583F17-8019-4CB1-90B9-59D4C49622D0}"/>
              </a:ext>
            </a:extLst>
          </p:cNvPr>
          <p:cNvSpPr txBox="1">
            <a:spLocks/>
          </p:cNvSpPr>
          <p:nvPr/>
        </p:nvSpPr>
        <p:spPr>
          <a:xfrm>
            <a:off x="997523" y="1783211"/>
            <a:ext cx="9418957" cy="4814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22" name="Content Placeholder 2">
            <a:extLst>
              <a:ext uri="{FF2B5EF4-FFF2-40B4-BE49-F238E27FC236}">
                <a16:creationId xmlns:a16="http://schemas.microsoft.com/office/drawing/2014/main" id="{69851799-3CCE-4484-A6E5-1D94A6D421B3}"/>
              </a:ext>
            </a:extLst>
          </p:cNvPr>
          <p:cNvSpPr txBox="1">
            <a:spLocks/>
          </p:cNvSpPr>
          <p:nvPr/>
        </p:nvSpPr>
        <p:spPr>
          <a:xfrm>
            <a:off x="997522" y="1586207"/>
            <a:ext cx="9418958" cy="5011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0" name="Content Placeholder 2">
            <a:extLst>
              <a:ext uri="{FF2B5EF4-FFF2-40B4-BE49-F238E27FC236}">
                <a16:creationId xmlns:a16="http://schemas.microsoft.com/office/drawing/2014/main" id="{8D47C75B-BC3B-4082-BC3F-733CED50C1CF}"/>
              </a:ext>
            </a:extLst>
          </p:cNvPr>
          <p:cNvSpPr txBox="1">
            <a:spLocks/>
          </p:cNvSpPr>
          <p:nvPr/>
        </p:nvSpPr>
        <p:spPr>
          <a:xfrm>
            <a:off x="997521" y="1633706"/>
            <a:ext cx="9418959" cy="4963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9" name="Content Placeholder 2">
            <a:extLst>
              <a:ext uri="{FF2B5EF4-FFF2-40B4-BE49-F238E27FC236}">
                <a16:creationId xmlns:a16="http://schemas.microsoft.com/office/drawing/2014/main" id="{926972BA-DAB7-4C64-A387-3B44D9AF73F0}"/>
              </a:ext>
            </a:extLst>
          </p:cNvPr>
          <p:cNvSpPr txBox="1">
            <a:spLocks/>
          </p:cNvSpPr>
          <p:nvPr/>
        </p:nvSpPr>
        <p:spPr>
          <a:xfrm>
            <a:off x="1703512" y="1633706"/>
            <a:ext cx="8712968" cy="4963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a:p>
            <a:pPr marL="0" indent="0">
              <a:buFont typeface="Wingdings" panose="05000000000000000000" pitchFamily="2" charset="2"/>
              <a:buNone/>
            </a:pPr>
            <a:r>
              <a:rPr lang="nl-NL" sz="2400" dirty="0"/>
              <a:t>		Niet alleen 24 en 25 WOR kunnen voor 	reorganisatie van belang zijn, ook 27 WOR</a:t>
            </a:r>
          </a:p>
        </p:txBody>
      </p:sp>
    </p:spTree>
    <p:extLst>
      <p:ext uri="{BB962C8B-B14F-4D97-AF65-F5344CB8AC3E}">
        <p14:creationId xmlns:p14="http://schemas.microsoft.com/office/powerpoint/2010/main" val="1661839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Medenzeggenschap – rechten OR voor overname/reorganisatie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997528" y="1956252"/>
            <a:ext cx="9418952" cy="4641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dirty="0"/>
          </a:p>
        </p:txBody>
      </p:sp>
      <p:sp>
        <p:nvSpPr>
          <p:cNvPr id="7" name="Content Placeholder 2">
            <a:extLst>
              <a:ext uri="{FF2B5EF4-FFF2-40B4-BE49-F238E27FC236}">
                <a16:creationId xmlns:a16="http://schemas.microsoft.com/office/drawing/2014/main" id="{FB028129-87F8-406B-8530-4BC145D982EC}"/>
              </a:ext>
            </a:extLst>
          </p:cNvPr>
          <p:cNvSpPr txBox="1">
            <a:spLocks/>
          </p:cNvSpPr>
          <p:nvPr/>
        </p:nvSpPr>
        <p:spPr>
          <a:xfrm>
            <a:off x="997527" y="1956253"/>
            <a:ext cx="9418953" cy="464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600" dirty="0"/>
          </a:p>
        </p:txBody>
      </p:sp>
      <p:sp>
        <p:nvSpPr>
          <p:cNvPr id="8" name="Content Placeholder 2">
            <a:extLst>
              <a:ext uri="{FF2B5EF4-FFF2-40B4-BE49-F238E27FC236}">
                <a16:creationId xmlns:a16="http://schemas.microsoft.com/office/drawing/2014/main" id="{7BC4B044-7D38-4595-B4F6-3D075C82FBC2}"/>
              </a:ext>
            </a:extLst>
          </p:cNvPr>
          <p:cNvSpPr txBox="1">
            <a:spLocks/>
          </p:cNvSpPr>
          <p:nvPr/>
        </p:nvSpPr>
        <p:spPr>
          <a:xfrm>
            <a:off x="997527" y="1690687"/>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0" name="Content Placeholder 2">
            <a:extLst>
              <a:ext uri="{FF2B5EF4-FFF2-40B4-BE49-F238E27FC236}">
                <a16:creationId xmlns:a16="http://schemas.microsoft.com/office/drawing/2014/main" id="{26A86421-121C-4ED5-B3D1-158B40550D71}"/>
              </a:ext>
            </a:extLst>
          </p:cNvPr>
          <p:cNvSpPr txBox="1">
            <a:spLocks/>
          </p:cNvSpPr>
          <p:nvPr/>
        </p:nvSpPr>
        <p:spPr>
          <a:xfrm>
            <a:off x="997527" y="1341910"/>
            <a:ext cx="8540179" cy="5255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Content Placeholder 2">
            <a:extLst>
              <a:ext uri="{FF2B5EF4-FFF2-40B4-BE49-F238E27FC236}">
                <a16:creationId xmlns:a16="http://schemas.microsoft.com/office/drawing/2014/main" id="{029700E4-2CED-4B15-B68D-9DBB3AEFEDE3}"/>
              </a:ext>
            </a:extLst>
          </p:cNvPr>
          <p:cNvSpPr txBox="1">
            <a:spLocks/>
          </p:cNvSpPr>
          <p:nvPr/>
        </p:nvSpPr>
        <p:spPr>
          <a:xfrm>
            <a:off x="997526" y="1690686"/>
            <a:ext cx="9418954"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2" name="Content Placeholder 2">
            <a:extLst>
              <a:ext uri="{FF2B5EF4-FFF2-40B4-BE49-F238E27FC236}">
                <a16:creationId xmlns:a16="http://schemas.microsoft.com/office/drawing/2014/main" id="{5FE0340F-1116-4212-955E-D27D8B0BDBD4}"/>
              </a:ext>
            </a:extLst>
          </p:cNvPr>
          <p:cNvSpPr txBox="1">
            <a:spLocks/>
          </p:cNvSpPr>
          <p:nvPr/>
        </p:nvSpPr>
        <p:spPr>
          <a:xfrm>
            <a:off x="997525" y="1809440"/>
            <a:ext cx="9418955"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3" name="Content Placeholder 2">
            <a:extLst>
              <a:ext uri="{FF2B5EF4-FFF2-40B4-BE49-F238E27FC236}">
                <a16:creationId xmlns:a16="http://schemas.microsoft.com/office/drawing/2014/main" id="{24757F3D-E2D6-47C3-B841-FD9616ACC696}"/>
              </a:ext>
            </a:extLst>
          </p:cNvPr>
          <p:cNvSpPr txBox="1">
            <a:spLocks/>
          </p:cNvSpPr>
          <p:nvPr/>
        </p:nvSpPr>
        <p:spPr>
          <a:xfrm>
            <a:off x="838200" y="1934985"/>
            <a:ext cx="9578280" cy="466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endParaRPr lang="nl-NL" dirty="0"/>
          </a:p>
          <a:p>
            <a:pPr marL="0" indent="0">
              <a:buNone/>
            </a:pPr>
            <a:endParaRPr lang="nl-NL" dirty="0"/>
          </a:p>
        </p:txBody>
      </p:sp>
      <p:sp>
        <p:nvSpPr>
          <p:cNvPr id="14" name="Content Placeholder 2">
            <a:extLst>
              <a:ext uri="{FF2B5EF4-FFF2-40B4-BE49-F238E27FC236}">
                <a16:creationId xmlns:a16="http://schemas.microsoft.com/office/drawing/2014/main" id="{37D3DD98-04AC-4457-B57E-30B64674E006}"/>
              </a:ext>
            </a:extLst>
          </p:cNvPr>
          <p:cNvSpPr txBox="1">
            <a:spLocks/>
          </p:cNvSpPr>
          <p:nvPr/>
        </p:nvSpPr>
        <p:spPr>
          <a:xfrm>
            <a:off x="997525" y="1586207"/>
            <a:ext cx="9418956" cy="4906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p:txBody>
      </p:sp>
      <p:sp>
        <p:nvSpPr>
          <p:cNvPr id="15" name="Content Placeholder 2">
            <a:extLst>
              <a:ext uri="{FF2B5EF4-FFF2-40B4-BE49-F238E27FC236}">
                <a16:creationId xmlns:a16="http://schemas.microsoft.com/office/drawing/2014/main" id="{637C59BF-1A6E-4CE6-823A-6845A4565C71}"/>
              </a:ext>
            </a:extLst>
          </p:cNvPr>
          <p:cNvSpPr txBox="1">
            <a:spLocks/>
          </p:cNvSpPr>
          <p:nvPr/>
        </p:nvSpPr>
        <p:spPr>
          <a:xfrm>
            <a:off x="1180997" y="1633706"/>
            <a:ext cx="8712968" cy="5136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r>
              <a:rPr lang="nl-NL" sz="2400" dirty="0"/>
              <a:t> </a:t>
            </a:r>
          </a:p>
        </p:txBody>
      </p:sp>
      <p:sp>
        <p:nvSpPr>
          <p:cNvPr id="16" name="Content Placeholder 2">
            <a:extLst>
              <a:ext uri="{FF2B5EF4-FFF2-40B4-BE49-F238E27FC236}">
                <a16:creationId xmlns:a16="http://schemas.microsoft.com/office/drawing/2014/main" id="{18E18F0B-D541-4256-B984-40DEA6FE4DF2}"/>
              </a:ext>
            </a:extLst>
          </p:cNvPr>
          <p:cNvSpPr txBox="1">
            <a:spLocks/>
          </p:cNvSpPr>
          <p:nvPr/>
        </p:nvSpPr>
        <p:spPr>
          <a:xfrm>
            <a:off x="997524" y="2053737"/>
            <a:ext cx="9418956" cy="4543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17" name="Content Placeholder 2">
            <a:extLst>
              <a:ext uri="{FF2B5EF4-FFF2-40B4-BE49-F238E27FC236}">
                <a16:creationId xmlns:a16="http://schemas.microsoft.com/office/drawing/2014/main" id="{A1583F17-8019-4CB1-90B9-59D4C49622D0}"/>
              </a:ext>
            </a:extLst>
          </p:cNvPr>
          <p:cNvSpPr txBox="1">
            <a:spLocks/>
          </p:cNvSpPr>
          <p:nvPr/>
        </p:nvSpPr>
        <p:spPr>
          <a:xfrm>
            <a:off x="997523" y="1783211"/>
            <a:ext cx="9418957" cy="4814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22" name="Content Placeholder 2">
            <a:extLst>
              <a:ext uri="{FF2B5EF4-FFF2-40B4-BE49-F238E27FC236}">
                <a16:creationId xmlns:a16="http://schemas.microsoft.com/office/drawing/2014/main" id="{69851799-3CCE-4484-A6E5-1D94A6D421B3}"/>
              </a:ext>
            </a:extLst>
          </p:cNvPr>
          <p:cNvSpPr txBox="1">
            <a:spLocks/>
          </p:cNvSpPr>
          <p:nvPr/>
        </p:nvSpPr>
        <p:spPr>
          <a:xfrm>
            <a:off x="997522" y="1586207"/>
            <a:ext cx="9418958" cy="5011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0" name="Content Placeholder 2">
            <a:extLst>
              <a:ext uri="{FF2B5EF4-FFF2-40B4-BE49-F238E27FC236}">
                <a16:creationId xmlns:a16="http://schemas.microsoft.com/office/drawing/2014/main" id="{8D47C75B-BC3B-4082-BC3F-733CED50C1CF}"/>
              </a:ext>
            </a:extLst>
          </p:cNvPr>
          <p:cNvSpPr txBox="1">
            <a:spLocks/>
          </p:cNvSpPr>
          <p:nvPr/>
        </p:nvSpPr>
        <p:spPr>
          <a:xfrm>
            <a:off x="997521" y="1633706"/>
            <a:ext cx="9418959" cy="4963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9" name="Content Placeholder 2">
            <a:extLst>
              <a:ext uri="{FF2B5EF4-FFF2-40B4-BE49-F238E27FC236}">
                <a16:creationId xmlns:a16="http://schemas.microsoft.com/office/drawing/2014/main" id="{926972BA-DAB7-4C64-A387-3B44D9AF73F0}"/>
              </a:ext>
            </a:extLst>
          </p:cNvPr>
          <p:cNvSpPr txBox="1">
            <a:spLocks/>
          </p:cNvSpPr>
          <p:nvPr/>
        </p:nvSpPr>
        <p:spPr>
          <a:xfrm>
            <a:off x="965201" y="1689100"/>
            <a:ext cx="9451280" cy="49082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a:p>
            <a:r>
              <a:rPr lang="nl-NL" sz="2400" dirty="0"/>
              <a:t>Artikel 31c WOR</a:t>
            </a:r>
          </a:p>
          <a:p>
            <a:endParaRPr lang="nl-NL" sz="2400" dirty="0"/>
          </a:p>
          <a:p>
            <a:r>
              <a:rPr lang="nl-NL" sz="2400" dirty="0"/>
              <a:t>De ondernemer doet aan de ondernemingsraad zo spoedig mogelijk mededeling van:</a:t>
            </a:r>
          </a:p>
          <a:p>
            <a:endParaRPr lang="nl-NL" sz="2400" dirty="0"/>
          </a:p>
          <a:p>
            <a:pPr>
              <a:buFont typeface="Wingdings" panose="05000000000000000000" pitchFamily="2" charset="2"/>
              <a:buChar char="Ø"/>
            </a:pPr>
            <a:r>
              <a:rPr lang="nl-NL" sz="2400" dirty="0"/>
              <a:t> zijn voornemen tot het verstrekken van een adviesopdracht aan een deskundige buiten de onderneming, </a:t>
            </a:r>
          </a:p>
          <a:p>
            <a:pPr>
              <a:buFont typeface="Wingdings" panose="05000000000000000000" pitchFamily="2" charset="2"/>
              <a:buChar char="Ø"/>
            </a:pPr>
            <a:r>
              <a:rPr lang="nl-NL" sz="2400" dirty="0"/>
              <a:t>met betrekking tot een aangelegenheid als bedoeld in artikel 27. </a:t>
            </a:r>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a:p>
            <a:pPr marL="0" indent="0">
              <a:buFont typeface="Wingdings" panose="05000000000000000000" pitchFamily="2" charset="2"/>
              <a:buNone/>
            </a:pPr>
            <a:r>
              <a:rPr lang="nl-NL" sz="2400" dirty="0"/>
              <a:t>		</a:t>
            </a:r>
          </a:p>
        </p:txBody>
      </p:sp>
    </p:spTree>
    <p:extLst>
      <p:ext uri="{BB962C8B-B14F-4D97-AF65-F5344CB8AC3E}">
        <p14:creationId xmlns:p14="http://schemas.microsoft.com/office/powerpoint/2010/main" val="3367944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Medenzeggenschap – rechten OR voor overname/reorganisatie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997528" y="1956252"/>
            <a:ext cx="9418952" cy="4641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dirty="0"/>
          </a:p>
        </p:txBody>
      </p:sp>
      <p:sp>
        <p:nvSpPr>
          <p:cNvPr id="7" name="Content Placeholder 2">
            <a:extLst>
              <a:ext uri="{FF2B5EF4-FFF2-40B4-BE49-F238E27FC236}">
                <a16:creationId xmlns:a16="http://schemas.microsoft.com/office/drawing/2014/main" id="{FB028129-87F8-406B-8530-4BC145D982EC}"/>
              </a:ext>
            </a:extLst>
          </p:cNvPr>
          <p:cNvSpPr txBox="1">
            <a:spLocks/>
          </p:cNvSpPr>
          <p:nvPr/>
        </p:nvSpPr>
        <p:spPr>
          <a:xfrm>
            <a:off x="997527" y="1956253"/>
            <a:ext cx="9418953" cy="464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600" dirty="0"/>
          </a:p>
        </p:txBody>
      </p:sp>
      <p:sp>
        <p:nvSpPr>
          <p:cNvPr id="8" name="Content Placeholder 2">
            <a:extLst>
              <a:ext uri="{FF2B5EF4-FFF2-40B4-BE49-F238E27FC236}">
                <a16:creationId xmlns:a16="http://schemas.microsoft.com/office/drawing/2014/main" id="{7BC4B044-7D38-4595-B4F6-3D075C82FBC2}"/>
              </a:ext>
            </a:extLst>
          </p:cNvPr>
          <p:cNvSpPr txBox="1">
            <a:spLocks/>
          </p:cNvSpPr>
          <p:nvPr/>
        </p:nvSpPr>
        <p:spPr>
          <a:xfrm>
            <a:off x="997527" y="1690687"/>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0" name="Content Placeholder 2">
            <a:extLst>
              <a:ext uri="{FF2B5EF4-FFF2-40B4-BE49-F238E27FC236}">
                <a16:creationId xmlns:a16="http://schemas.microsoft.com/office/drawing/2014/main" id="{26A86421-121C-4ED5-B3D1-158B40550D71}"/>
              </a:ext>
            </a:extLst>
          </p:cNvPr>
          <p:cNvSpPr txBox="1">
            <a:spLocks/>
          </p:cNvSpPr>
          <p:nvPr/>
        </p:nvSpPr>
        <p:spPr>
          <a:xfrm>
            <a:off x="997527" y="1341910"/>
            <a:ext cx="8540179" cy="5255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Content Placeholder 2">
            <a:extLst>
              <a:ext uri="{FF2B5EF4-FFF2-40B4-BE49-F238E27FC236}">
                <a16:creationId xmlns:a16="http://schemas.microsoft.com/office/drawing/2014/main" id="{029700E4-2CED-4B15-B68D-9DBB3AEFEDE3}"/>
              </a:ext>
            </a:extLst>
          </p:cNvPr>
          <p:cNvSpPr txBox="1">
            <a:spLocks/>
          </p:cNvSpPr>
          <p:nvPr/>
        </p:nvSpPr>
        <p:spPr>
          <a:xfrm>
            <a:off x="997526" y="1690686"/>
            <a:ext cx="9418954"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2" name="Content Placeholder 2">
            <a:extLst>
              <a:ext uri="{FF2B5EF4-FFF2-40B4-BE49-F238E27FC236}">
                <a16:creationId xmlns:a16="http://schemas.microsoft.com/office/drawing/2014/main" id="{5FE0340F-1116-4212-955E-D27D8B0BDBD4}"/>
              </a:ext>
            </a:extLst>
          </p:cNvPr>
          <p:cNvSpPr txBox="1">
            <a:spLocks/>
          </p:cNvSpPr>
          <p:nvPr/>
        </p:nvSpPr>
        <p:spPr>
          <a:xfrm>
            <a:off x="997525" y="1809440"/>
            <a:ext cx="9418955"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3" name="Content Placeholder 2">
            <a:extLst>
              <a:ext uri="{FF2B5EF4-FFF2-40B4-BE49-F238E27FC236}">
                <a16:creationId xmlns:a16="http://schemas.microsoft.com/office/drawing/2014/main" id="{24757F3D-E2D6-47C3-B841-FD9616ACC696}"/>
              </a:ext>
            </a:extLst>
          </p:cNvPr>
          <p:cNvSpPr txBox="1">
            <a:spLocks/>
          </p:cNvSpPr>
          <p:nvPr/>
        </p:nvSpPr>
        <p:spPr>
          <a:xfrm>
            <a:off x="838200" y="1934985"/>
            <a:ext cx="9578280" cy="466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endParaRPr lang="nl-NL" dirty="0"/>
          </a:p>
          <a:p>
            <a:pPr marL="0" indent="0">
              <a:buNone/>
            </a:pPr>
            <a:endParaRPr lang="nl-NL" dirty="0"/>
          </a:p>
        </p:txBody>
      </p:sp>
      <p:sp>
        <p:nvSpPr>
          <p:cNvPr id="14" name="Content Placeholder 2">
            <a:extLst>
              <a:ext uri="{FF2B5EF4-FFF2-40B4-BE49-F238E27FC236}">
                <a16:creationId xmlns:a16="http://schemas.microsoft.com/office/drawing/2014/main" id="{37D3DD98-04AC-4457-B57E-30B64674E006}"/>
              </a:ext>
            </a:extLst>
          </p:cNvPr>
          <p:cNvSpPr txBox="1">
            <a:spLocks/>
          </p:cNvSpPr>
          <p:nvPr/>
        </p:nvSpPr>
        <p:spPr>
          <a:xfrm>
            <a:off x="997525" y="1586207"/>
            <a:ext cx="9418956" cy="4906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p:txBody>
      </p:sp>
      <p:sp>
        <p:nvSpPr>
          <p:cNvPr id="15" name="Content Placeholder 2">
            <a:extLst>
              <a:ext uri="{FF2B5EF4-FFF2-40B4-BE49-F238E27FC236}">
                <a16:creationId xmlns:a16="http://schemas.microsoft.com/office/drawing/2014/main" id="{637C59BF-1A6E-4CE6-823A-6845A4565C71}"/>
              </a:ext>
            </a:extLst>
          </p:cNvPr>
          <p:cNvSpPr txBox="1">
            <a:spLocks/>
          </p:cNvSpPr>
          <p:nvPr/>
        </p:nvSpPr>
        <p:spPr>
          <a:xfrm>
            <a:off x="1180997" y="1633706"/>
            <a:ext cx="8712968" cy="5136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r>
              <a:rPr lang="nl-NL" sz="2400" dirty="0"/>
              <a:t> </a:t>
            </a:r>
          </a:p>
        </p:txBody>
      </p:sp>
      <p:sp>
        <p:nvSpPr>
          <p:cNvPr id="16" name="Content Placeholder 2">
            <a:extLst>
              <a:ext uri="{FF2B5EF4-FFF2-40B4-BE49-F238E27FC236}">
                <a16:creationId xmlns:a16="http://schemas.microsoft.com/office/drawing/2014/main" id="{18E18F0B-D541-4256-B984-40DEA6FE4DF2}"/>
              </a:ext>
            </a:extLst>
          </p:cNvPr>
          <p:cNvSpPr txBox="1">
            <a:spLocks/>
          </p:cNvSpPr>
          <p:nvPr/>
        </p:nvSpPr>
        <p:spPr>
          <a:xfrm>
            <a:off x="997524" y="2053737"/>
            <a:ext cx="9418956" cy="4543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17" name="Content Placeholder 2">
            <a:extLst>
              <a:ext uri="{FF2B5EF4-FFF2-40B4-BE49-F238E27FC236}">
                <a16:creationId xmlns:a16="http://schemas.microsoft.com/office/drawing/2014/main" id="{A1583F17-8019-4CB1-90B9-59D4C49622D0}"/>
              </a:ext>
            </a:extLst>
          </p:cNvPr>
          <p:cNvSpPr txBox="1">
            <a:spLocks/>
          </p:cNvSpPr>
          <p:nvPr/>
        </p:nvSpPr>
        <p:spPr>
          <a:xfrm>
            <a:off x="997523" y="1783211"/>
            <a:ext cx="9418957" cy="4814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22" name="Content Placeholder 2">
            <a:extLst>
              <a:ext uri="{FF2B5EF4-FFF2-40B4-BE49-F238E27FC236}">
                <a16:creationId xmlns:a16="http://schemas.microsoft.com/office/drawing/2014/main" id="{69851799-3CCE-4484-A6E5-1D94A6D421B3}"/>
              </a:ext>
            </a:extLst>
          </p:cNvPr>
          <p:cNvSpPr txBox="1">
            <a:spLocks/>
          </p:cNvSpPr>
          <p:nvPr/>
        </p:nvSpPr>
        <p:spPr>
          <a:xfrm>
            <a:off x="997522" y="1586207"/>
            <a:ext cx="9418958" cy="5011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0" name="Content Placeholder 2">
            <a:extLst>
              <a:ext uri="{FF2B5EF4-FFF2-40B4-BE49-F238E27FC236}">
                <a16:creationId xmlns:a16="http://schemas.microsoft.com/office/drawing/2014/main" id="{8D47C75B-BC3B-4082-BC3F-733CED50C1CF}"/>
              </a:ext>
            </a:extLst>
          </p:cNvPr>
          <p:cNvSpPr txBox="1">
            <a:spLocks/>
          </p:cNvSpPr>
          <p:nvPr/>
        </p:nvSpPr>
        <p:spPr>
          <a:xfrm>
            <a:off x="997521" y="1633706"/>
            <a:ext cx="9418959" cy="4963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9" name="Content Placeholder 2">
            <a:extLst>
              <a:ext uri="{FF2B5EF4-FFF2-40B4-BE49-F238E27FC236}">
                <a16:creationId xmlns:a16="http://schemas.microsoft.com/office/drawing/2014/main" id="{926972BA-DAB7-4C64-A387-3B44D9AF73F0}"/>
              </a:ext>
            </a:extLst>
          </p:cNvPr>
          <p:cNvSpPr txBox="1">
            <a:spLocks/>
          </p:cNvSpPr>
          <p:nvPr/>
        </p:nvSpPr>
        <p:spPr>
          <a:xfrm>
            <a:off x="1180997" y="1982484"/>
            <a:ext cx="9235483" cy="4614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1" name="Content Placeholder 2">
            <a:extLst>
              <a:ext uri="{FF2B5EF4-FFF2-40B4-BE49-F238E27FC236}">
                <a16:creationId xmlns:a16="http://schemas.microsoft.com/office/drawing/2014/main" id="{03E685CD-C460-4F36-8E8B-28CB588E275B}"/>
              </a:ext>
            </a:extLst>
          </p:cNvPr>
          <p:cNvSpPr txBox="1">
            <a:spLocks/>
          </p:cNvSpPr>
          <p:nvPr/>
        </p:nvSpPr>
        <p:spPr>
          <a:xfrm>
            <a:off x="997520" y="1809439"/>
            <a:ext cx="9418960"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3" name="Content Placeholder 2">
            <a:extLst>
              <a:ext uri="{FF2B5EF4-FFF2-40B4-BE49-F238E27FC236}">
                <a16:creationId xmlns:a16="http://schemas.microsoft.com/office/drawing/2014/main" id="{FABCEFA4-2F9D-4FB9-B523-479C577B5B91}"/>
              </a:ext>
            </a:extLst>
          </p:cNvPr>
          <p:cNvSpPr txBox="1">
            <a:spLocks/>
          </p:cNvSpPr>
          <p:nvPr/>
        </p:nvSpPr>
        <p:spPr>
          <a:xfrm>
            <a:off x="1180996" y="1633706"/>
            <a:ext cx="9235484" cy="4963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endParaRPr lang="nl-NL" dirty="0"/>
          </a:p>
          <a:p>
            <a:endParaRPr lang="nl-NL" dirty="0"/>
          </a:p>
          <a:p>
            <a:pPr marL="0" indent="0" algn="ctr">
              <a:buFont typeface="Wingdings" panose="05000000000000000000" pitchFamily="2" charset="2"/>
              <a:buNone/>
            </a:pPr>
            <a:r>
              <a:rPr lang="nl-NL" b="1" dirty="0"/>
              <a:t>		</a:t>
            </a:r>
            <a:endParaRPr lang="nl-NL" sz="2200" b="1" dirty="0"/>
          </a:p>
        </p:txBody>
      </p:sp>
      <p:sp>
        <p:nvSpPr>
          <p:cNvPr id="24" name="Content Placeholder 2">
            <a:extLst>
              <a:ext uri="{FF2B5EF4-FFF2-40B4-BE49-F238E27FC236}">
                <a16:creationId xmlns:a16="http://schemas.microsoft.com/office/drawing/2014/main" id="{35E30056-829A-4C9A-BF48-66CA7A54FD57}"/>
              </a:ext>
            </a:extLst>
          </p:cNvPr>
          <p:cNvSpPr txBox="1">
            <a:spLocks/>
          </p:cNvSpPr>
          <p:nvPr/>
        </p:nvSpPr>
        <p:spPr>
          <a:xfrm>
            <a:off x="876301" y="1701800"/>
            <a:ext cx="9540180" cy="4895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a:p>
            <a:r>
              <a:rPr lang="nl-NL" sz="2200" dirty="0"/>
              <a:t>het aantrekken van een belangrijk krediet voor de onderneming een zware last op de onderneming leggen (art 25-1 sub i WOR).</a:t>
            </a:r>
          </a:p>
          <a:p>
            <a:endParaRPr lang="nl-NL" sz="2200" dirty="0"/>
          </a:p>
          <a:p>
            <a:r>
              <a:rPr lang="nl-NL" sz="2200" dirty="0"/>
              <a:t>Begin 1998 is artikel 25 lid 1 uitgebreid met lid j:</a:t>
            </a:r>
          </a:p>
          <a:p>
            <a:pPr marL="0" indent="0">
              <a:buFont typeface="Wingdings" panose="05000000000000000000" pitchFamily="2" charset="2"/>
              <a:buNone/>
            </a:pPr>
            <a:r>
              <a:rPr lang="nl-NL" sz="2200" dirty="0"/>
              <a:t> </a:t>
            </a:r>
          </a:p>
          <a:p>
            <a:r>
              <a:rPr lang="nl-NL" sz="2200" dirty="0"/>
              <a:t>“Het verstrekken van een belangrijk krediet en het stellen van zekerheid voor belangrijke schulden van een andere ondernemer, tenzij dit geschiedt in de normale uitoefening van werkzaamheden in de onderneming” (art 25-1 sub j WOR)</a:t>
            </a:r>
          </a:p>
          <a:p>
            <a:endParaRPr lang="nl-NL" sz="2200" dirty="0"/>
          </a:p>
        </p:txBody>
      </p:sp>
    </p:spTree>
    <p:extLst>
      <p:ext uri="{BB962C8B-B14F-4D97-AF65-F5344CB8AC3E}">
        <p14:creationId xmlns:p14="http://schemas.microsoft.com/office/powerpoint/2010/main" val="1398293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Medenzeggenschap – rechten OR voor overname/reorganisatie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997528" y="1956252"/>
            <a:ext cx="9418952" cy="4641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dirty="0"/>
          </a:p>
        </p:txBody>
      </p:sp>
      <p:sp>
        <p:nvSpPr>
          <p:cNvPr id="7" name="Content Placeholder 2">
            <a:extLst>
              <a:ext uri="{FF2B5EF4-FFF2-40B4-BE49-F238E27FC236}">
                <a16:creationId xmlns:a16="http://schemas.microsoft.com/office/drawing/2014/main" id="{FB028129-87F8-406B-8530-4BC145D982EC}"/>
              </a:ext>
            </a:extLst>
          </p:cNvPr>
          <p:cNvSpPr txBox="1">
            <a:spLocks/>
          </p:cNvSpPr>
          <p:nvPr/>
        </p:nvSpPr>
        <p:spPr>
          <a:xfrm>
            <a:off x="997527" y="1956253"/>
            <a:ext cx="9418953" cy="464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600" dirty="0"/>
          </a:p>
        </p:txBody>
      </p:sp>
      <p:sp>
        <p:nvSpPr>
          <p:cNvPr id="8" name="Content Placeholder 2">
            <a:extLst>
              <a:ext uri="{FF2B5EF4-FFF2-40B4-BE49-F238E27FC236}">
                <a16:creationId xmlns:a16="http://schemas.microsoft.com/office/drawing/2014/main" id="{7BC4B044-7D38-4595-B4F6-3D075C82FBC2}"/>
              </a:ext>
            </a:extLst>
          </p:cNvPr>
          <p:cNvSpPr txBox="1">
            <a:spLocks/>
          </p:cNvSpPr>
          <p:nvPr/>
        </p:nvSpPr>
        <p:spPr>
          <a:xfrm>
            <a:off x="997527" y="1690687"/>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0" name="Content Placeholder 2">
            <a:extLst>
              <a:ext uri="{FF2B5EF4-FFF2-40B4-BE49-F238E27FC236}">
                <a16:creationId xmlns:a16="http://schemas.microsoft.com/office/drawing/2014/main" id="{26A86421-121C-4ED5-B3D1-158B40550D71}"/>
              </a:ext>
            </a:extLst>
          </p:cNvPr>
          <p:cNvSpPr txBox="1">
            <a:spLocks/>
          </p:cNvSpPr>
          <p:nvPr/>
        </p:nvSpPr>
        <p:spPr>
          <a:xfrm>
            <a:off x="997527" y="1341910"/>
            <a:ext cx="8540179" cy="5255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Content Placeholder 2">
            <a:extLst>
              <a:ext uri="{FF2B5EF4-FFF2-40B4-BE49-F238E27FC236}">
                <a16:creationId xmlns:a16="http://schemas.microsoft.com/office/drawing/2014/main" id="{029700E4-2CED-4B15-B68D-9DBB3AEFEDE3}"/>
              </a:ext>
            </a:extLst>
          </p:cNvPr>
          <p:cNvSpPr txBox="1">
            <a:spLocks/>
          </p:cNvSpPr>
          <p:nvPr/>
        </p:nvSpPr>
        <p:spPr>
          <a:xfrm>
            <a:off x="997526" y="1690686"/>
            <a:ext cx="9418954"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2" name="Content Placeholder 2">
            <a:extLst>
              <a:ext uri="{FF2B5EF4-FFF2-40B4-BE49-F238E27FC236}">
                <a16:creationId xmlns:a16="http://schemas.microsoft.com/office/drawing/2014/main" id="{5FE0340F-1116-4212-955E-D27D8B0BDBD4}"/>
              </a:ext>
            </a:extLst>
          </p:cNvPr>
          <p:cNvSpPr txBox="1">
            <a:spLocks/>
          </p:cNvSpPr>
          <p:nvPr/>
        </p:nvSpPr>
        <p:spPr>
          <a:xfrm>
            <a:off x="997525" y="1809440"/>
            <a:ext cx="9418955"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3" name="Content Placeholder 2">
            <a:extLst>
              <a:ext uri="{FF2B5EF4-FFF2-40B4-BE49-F238E27FC236}">
                <a16:creationId xmlns:a16="http://schemas.microsoft.com/office/drawing/2014/main" id="{24757F3D-E2D6-47C3-B841-FD9616ACC696}"/>
              </a:ext>
            </a:extLst>
          </p:cNvPr>
          <p:cNvSpPr txBox="1">
            <a:spLocks/>
          </p:cNvSpPr>
          <p:nvPr/>
        </p:nvSpPr>
        <p:spPr>
          <a:xfrm>
            <a:off x="838200" y="1934985"/>
            <a:ext cx="9578280" cy="466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endParaRPr lang="nl-NL" dirty="0"/>
          </a:p>
          <a:p>
            <a:pPr marL="0" indent="0">
              <a:buNone/>
            </a:pPr>
            <a:endParaRPr lang="nl-NL" dirty="0"/>
          </a:p>
        </p:txBody>
      </p:sp>
      <p:sp>
        <p:nvSpPr>
          <p:cNvPr id="14" name="Content Placeholder 2">
            <a:extLst>
              <a:ext uri="{FF2B5EF4-FFF2-40B4-BE49-F238E27FC236}">
                <a16:creationId xmlns:a16="http://schemas.microsoft.com/office/drawing/2014/main" id="{37D3DD98-04AC-4457-B57E-30B64674E006}"/>
              </a:ext>
            </a:extLst>
          </p:cNvPr>
          <p:cNvSpPr txBox="1">
            <a:spLocks/>
          </p:cNvSpPr>
          <p:nvPr/>
        </p:nvSpPr>
        <p:spPr>
          <a:xfrm>
            <a:off x="997525" y="1586207"/>
            <a:ext cx="9418956" cy="4906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p:txBody>
      </p:sp>
      <p:sp>
        <p:nvSpPr>
          <p:cNvPr id="15" name="Content Placeholder 2">
            <a:extLst>
              <a:ext uri="{FF2B5EF4-FFF2-40B4-BE49-F238E27FC236}">
                <a16:creationId xmlns:a16="http://schemas.microsoft.com/office/drawing/2014/main" id="{637C59BF-1A6E-4CE6-823A-6845A4565C71}"/>
              </a:ext>
            </a:extLst>
          </p:cNvPr>
          <p:cNvSpPr txBox="1">
            <a:spLocks/>
          </p:cNvSpPr>
          <p:nvPr/>
        </p:nvSpPr>
        <p:spPr>
          <a:xfrm>
            <a:off x="1180997" y="1633706"/>
            <a:ext cx="8712968" cy="5136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r>
              <a:rPr lang="nl-NL" sz="2400" dirty="0"/>
              <a:t> </a:t>
            </a:r>
          </a:p>
        </p:txBody>
      </p:sp>
      <p:sp>
        <p:nvSpPr>
          <p:cNvPr id="16" name="Content Placeholder 2">
            <a:extLst>
              <a:ext uri="{FF2B5EF4-FFF2-40B4-BE49-F238E27FC236}">
                <a16:creationId xmlns:a16="http://schemas.microsoft.com/office/drawing/2014/main" id="{18E18F0B-D541-4256-B984-40DEA6FE4DF2}"/>
              </a:ext>
            </a:extLst>
          </p:cNvPr>
          <p:cNvSpPr txBox="1">
            <a:spLocks/>
          </p:cNvSpPr>
          <p:nvPr/>
        </p:nvSpPr>
        <p:spPr>
          <a:xfrm>
            <a:off x="997524" y="2053737"/>
            <a:ext cx="9418956" cy="4543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17" name="Content Placeholder 2">
            <a:extLst>
              <a:ext uri="{FF2B5EF4-FFF2-40B4-BE49-F238E27FC236}">
                <a16:creationId xmlns:a16="http://schemas.microsoft.com/office/drawing/2014/main" id="{A1583F17-8019-4CB1-90B9-59D4C49622D0}"/>
              </a:ext>
            </a:extLst>
          </p:cNvPr>
          <p:cNvSpPr txBox="1">
            <a:spLocks/>
          </p:cNvSpPr>
          <p:nvPr/>
        </p:nvSpPr>
        <p:spPr>
          <a:xfrm>
            <a:off x="997523" y="1783211"/>
            <a:ext cx="9418957" cy="4814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22" name="Content Placeholder 2">
            <a:extLst>
              <a:ext uri="{FF2B5EF4-FFF2-40B4-BE49-F238E27FC236}">
                <a16:creationId xmlns:a16="http://schemas.microsoft.com/office/drawing/2014/main" id="{69851799-3CCE-4484-A6E5-1D94A6D421B3}"/>
              </a:ext>
            </a:extLst>
          </p:cNvPr>
          <p:cNvSpPr txBox="1">
            <a:spLocks/>
          </p:cNvSpPr>
          <p:nvPr/>
        </p:nvSpPr>
        <p:spPr>
          <a:xfrm>
            <a:off x="997522" y="1586207"/>
            <a:ext cx="9418958" cy="5011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0" name="Content Placeholder 2">
            <a:extLst>
              <a:ext uri="{FF2B5EF4-FFF2-40B4-BE49-F238E27FC236}">
                <a16:creationId xmlns:a16="http://schemas.microsoft.com/office/drawing/2014/main" id="{8D47C75B-BC3B-4082-BC3F-733CED50C1CF}"/>
              </a:ext>
            </a:extLst>
          </p:cNvPr>
          <p:cNvSpPr txBox="1">
            <a:spLocks/>
          </p:cNvSpPr>
          <p:nvPr/>
        </p:nvSpPr>
        <p:spPr>
          <a:xfrm>
            <a:off x="997521" y="1633706"/>
            <a:ext cx="9418959" cy="4963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9" name="Content Placeholder 2">
            <a:extLst>
              <a:ext uri="{FF2B5EF4-FFF2-40B4-BE49-F238E27FC236}">
                <a16:creationId xmlns:a16="http://schemas.microsoft.com/office/drawing/2014/main" id="{926972BA-DAB7-4C64-A387-3B44D9AF73F0}"/>
              </a:ext>
            </a:extLst>
          </p:cNvPr>
          <p:cNvSpPr txBox="1">
            <a:spLocks/>
          </p:cNvSpPr>
          <p:nvPr/>
        </p:nvSpPr>
        <p:spPr>
          <a:xfrm>
            <a:off x="1180997" y="1982484"/>
            <a:ext cx="9235483" cy="4614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1" name="Content Placeholder 2">
            <a:extLst>
              <a:ext uri="{FF2B5EF4-FFF2-40B4-BE49-F238E27FC236}">
                <a16:creationId xmlns:a16="http://schemas.microsoft.com/office/drawing/2014/main" id="{03E685CD-C460-4F36-8E8B-28CB588E275B}"/>
              </a:ext>
            </a:extLst>
          </p:cNvPr>
          <p:cNvSpPr txBox="1">
            <a:spLocks/>
          </p:cNvSpPr>
          <p:nvPr/>
        </p:nvSpPr>
        <p:spPr>
          <a:xfrm>
            <a:off x="997520" y="1809439"/>
            <a:ext cx="9418960"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3" name="Content Placeholder 2">
            <a:extLst>
              <a:ext uri="{FF2B5EF4-FFF2-40B4-BE49-F238E27FC236}">
                <a16:creationId xmlns:a16="http://schemas.microsoft.com/office/drawing/2014/main" id="{FABCEFA4-2F9D-4FB9-B523-479C577B5B91}"/>
              </a:ext>
            </a:extLst>
          </p:cNvPr>
          <p:cNvSpPr txBox="1">
            <a:spLocks/>
          </p:cNvSpPr>
          <p:nvPr/>
        </p:nvSpPr>
        <p:spPr>
          <a:xfrm>
            <a:off x="1180996" y="1633706"/>
            <a:ext cx="9235484" cy="4963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endParaRPr lang="nl-NL" dirty="0"/>
          </a:p>
          <a:p>
            <a:endParaRPr lang="nl-NL" dirty="0"/>
          </a:p>
          <a:p>
            <a:pPr marL="0" indent="0" algn="ctr">
              <a:buFont typeface="Wingdings" panose="05000000000000000000" pitchFamily="2" charset="2"/>
              <a:buNone/>
            </a:pPr>
            <a:r>
              <a:rPr lang="nl-NL" b="1" dirty="0"/>
              <a:t>		</a:t>
            </a:r>
            <a:endParaRPr lang="nl-NL" sz="2200" b="1" dirty="0"/>
          </a:p>
        </p:txBody>
      </p:sp>
      <p:sp>
        <p:nvSpPr>
          <p:cNvPr id="24" name="Content Placeholder 2">
            <a:extLst>
              <a:ext uri="{FF2B5EF4-FFF2-40B4-BE49-F238E27FC236}">
                <a16:creationId xmlns:a16="http://schemas.microsoft.com/office/drawing/2014/main" id="{35E30056-829A-4C9A-BF48-66CA7A54FD57}"/>
              </a:ext>
            </a:extLst>
          </p:cNvPr>
          <p:cNvSpPr txBox="1">
            <a:spLocks/>
          </p:cNvSpPr>
          <p:nvPr/>
        </p:nvSpPr>
        <p:spPr>
          <a:xfrm>
            <a:off x="1180995" y="1633705"/>
            <a:ext cx="9235485" cy="4963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a:p>
            <a:endParaRPr lang="nl-NL" sz="2200" dirty="0"/>
          </a:p>
        </p:txBody>
      </p:sp>
      <p:sp>
        <p:nvSpPr>
          <p:cNvPr id="25" name="Content Placeholder 2">
            <a:extLst>
              <a:ext uri="{FF2B5EF4-FFF2-40B4-BE49-F238E27FC236}">
                <a16:creationId xmlns:a16="http://schemas.microsoft.com/office/drawing/2014/main" id="{7574DA4C-237C-4344-9B55-2331F384DB10}"/>
              </a:ext>
            </a:extLst>
          </p:cNvPr>
          <p:cNvSpPr txBox="1">
            <a:spLocks/>
          </p:cNvSpPr>
          <p:nvPr/>
        </p:nvSpPr>
        <p:spPr>
          <a:xfrm>
            <a:off x="1353786" y="1690684"/>
            <a:ext cx="9062694" cy="490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6" name="Content Placeholder 2">
            <a:extLst>
              <a:ext uri="{FF2B5EF4-FFF2-40B4-BE49-F238E27FC236}">
                <a16:creationId xmlns:a16="http://schemas.microsoft.com/office/drawing/2014/main" id="{D7A623BA-4E7C-4013-BA7C-43E956EB3FF0}"/>
              </a:ext>
            </a:extLst>
          </p:cNvPr>
          <p:cNvSpPr txBox="1">
            <a:spLocks/>
          </p:cNvSpPr>
          <p:nvPr/>
        </p:nvSpPr>
        <p:spPr>
          <a:xfrm>
            <a:off x="1353785" y="1842462"/>
            <a:ext cx="9062695" cy="4754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7" name="Content Placeholder 2">
            <a:extLst>
              <a:ext uri="{FF2B5EF4-FFF2-40B4-BE49-F238E27FC236}">
                <a16:creationId xmlns:a16="http://schemas.microsoft.com/office/drawing/2014/main" id="{F0223CDB-3C4B-420C-91CD-1CD4F1226CBC}"/>
              </a:ext>
            </a:extLst>
          </p:cNvPr>
          <p:cNvSpPr txBox="1">
            <a:spLocks/>
          </p:cNvSpPr>
          <p:nvPr/>
        </p:nvSpPr>
        <p:spPr>
          <a:xfrm>
            <a:off x="914400" y="1816100"/>
            <a:ext cx="9502080" cy="47812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200" dirty="0"/>
              <a:t>Gerechtshof Amsterdam (OK) van 11 april 2019, ECLI:NL:GHAMS:2019:1474 (</a:t>
            </a:r>
            <a:r>
              <a:rPr lang="nl-NL" sz="2200" dirty="0" err="1"/>
              <a:t>Sitech</a:t>
            </a:r>
            <a:r>
              <a:rPr lang="nl-NL" sz="2200" dirty="0"/>
              <a:t>)</a:t>
            </a:r>
          </a:p>
          <a:p>
            <a:pPr marL="0" indent="0">
              <a:buFont typeface="Wingdings" panose="05000000000000000000" pitchFamily="2" charset="2"/>
              <a:buNone/>
            </a:pPr>
            <a:endParaRPr lang="nl-NL" sz="2200" dirty="0"/>
          </a:p>
          <a:p>
            <a:r>
              <a:rPr lang="nl-NL" sz="2200" dirty="0"/>
              <a:t>weinig rechtspraak is er over herfinanciering en aanverwante onderwerpen</a:t>
            </a:r>
          </a:p>
          <a:p>
            <a:r>
              <a:rPr lang="nl-NL" sz="2200" dirty="0"/>
              <a:t>Dividenduitkeringen zijn als zodanig niet </a:t>
            </a:r>
            <a:r>
              <a:rPr lang="nl-NL" sz="2200" dirty="0" err="1"/>
              <a:t>adviesplichtig</a:t>
            </a:r>
            <a:r>
              <a:rPr lang="nl-NL" sz="2200" dirty="0"/>
              <a:t>, maar besluiten tot het aantrekken dan wel verstrekken van een belangrijk krediet (art. 25 lid 1 sub i en sub j WOR) zijn dat wel. </a:t>
            </a:r>
          </a:p>
          <a:p>
            <a:r>
              <a:rPr lang="nl-NL" sz="2200" dirty="0"/>
              <a:t>Vermoedelijk was dat hier het geval, om financiële ruimte te creëren voor de dividenduitkering.</a:t>
            </a:r>
          </a:p>
        </p:txBody>
      </p:sp>
    </p:spTree>
    <p:extLst>
      <p:ext uri="{BB962C8B-B14F-4D97-AF65-F5344CB8AC3E}">
        <p14:creationId xmlns:p14="http://schemas.microsoft.com/office/powerpoint/2010/main" val="3701620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Medenzeggenschap – rechten OR voor overname/reorganisatie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997528" y="1956252"/>
            <a:ext cx="9418952" cy="4641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dirty="0"/>
          </a:p>
        </p:txBody>
      </p:sp>
      <p:sp>
        <p:nvSpPr>
          <p:cNvPr id="7" name="Content Placeholder 2">
            <a:extLst>
              <a:ext uri="{FF2B5EF4-FFF2-40B4-BE49-F238E27FC236}">
                <a16:creationId xmlns:a16="http://schemas.microsoft.com/office/drawing/2014/main" id="{FB028129-87F8-406B-8530-4BC145D982EC}"/>
              </a:ext>
            </a:extLst>
          </p:cNvPr>
          <p:cNvSpPr txBox="1">
            <a:spLocks/>
          </p:cNvSpPr>
          <p:nvPr/>
        </p:nvSpPr>
        <p:spPr>
          <a:xfrm>
            <a:off x="997527" y="1956253"/>
            <a:ext cx="9418953" cy="464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600" dirty="0"/>
          </a:p>
        </p:txBody>
      </p:sp>
      <p:sp>
        <p:nvSpPr>
          <p:cNvPr id="8" name="Content Placeholder 2">
            <a:extLst>
              <a:ext uri="{FF2B5EF4-FFF2-40B4-BE49-F238E27FC236}">
                <a16:creationId xmlns:a16="http://schemas.microsoft.com/office/drawing/2014/main" id="{7BC4B044-7D38-4595-B4F6-3D075C82FBC2}"/>
              </a:ext>
            </a:extLst>
          </p:cNvPr>
          <p:cNvSpPr txBox="1">
            <a:spLocks/>
          </p:cNvSpPr>
          <p:nvPr/>
        </p:nvSpPr>
        <p:spPr>
          <a:xfrm>
            <a:off x="997527" y="1690687"/>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0" name="Content Placeholder 2">
            <a:extLst>
              <a:ext uri="{FF2B5EF4-FFF2-40B4-BE49-F238E27FC236}">
                <a16:creationId xmlns:a16="http://schemas.microsoft.com/office/drawing/2014/main" id="{26A86421-121C-4ED5-B3D1-158B40550D71}"/>
              </a:ext>
            </a:extLst>
          </p:cNvPr>
          <p:cNvSpPr txBox="1">
            <a:spLocks/>
          </p:cNvSpPr>
          <p:nvPr/>
        </p:nvSpPr>
        <p:spPr>
          <a:xfrm>
            <a:off x="997527" y="1341910"/>
            <a:ext cx="8540179" cy="5255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Content Placeholder 2">
            <a:extLst>
              <a:ext uri="{FF2B5EF4-FFF2-40B4-BE49-F238E27FC236}">
                <a16:creationId xmlns:a16="http://schemas.microsoft.com/office/drawing/2014/main" id="{029700E4-2CED-4B15-B68D-9DBB3AEFEDE3}"/>
              </a:ext>
            </a:extLst>
          </p:cNvPr>
          <p:cNvSpPr txBox="1">
            <a:spLocks/>
          </p:cNvSpPr>
          <p:nvPr/>
        </p:nvSpPr>
        <p:spPr>
          <a:xfrm>
            <a:off x="997526" y="1690686"/>
            <a:ext cx="9418954"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2" name="Content Placeholder 2">
            <a:extLst>
              <a:ext uri="{FF2B5EF4-FFF2-40B4-BE49-F238E27FC236}">
                <a16:creationId xmlns:a16="http://schemas.microsoft.com/office/drawing/2014/main" id="{5FE0340F-1116-4212-955E-D27D8B0BDBD4}"/>
              </a:ext>
            </a:extLst>
          </p:cNvPr>
          <p:cNvSpPr txBox="1">
            <a:spLocks/>
          </p:cNvSpPr>
          <p:nvPr/>
        </p:nvSpPr>
        <p:spPr>
          <a:xfrm>
            <a:off x="997525" y="1809440"/>
            <a:ext cx="9418955"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3" name="Content Placeholder 2">
            <a:extLst>
              <a:ext uri="{FF2B5EF4-FFF2-40B4-BE49-F238E27FC236}">
                <a16:creationId xmlns:a16="http://schemas.microsoft.com/office/drawing/2014/main" id="{24757F3D-E2D6-47C3-B841-FD9616ACC696}"/>
              </a:ext>
            </a:extLst>
          </p:cNvPr>
          <p:cNvSpPr txBox="1">
            <a:spLocks/>
          </p:cNvSpPr>
          <p:nvPr/>
        </p:nvSpPr>
        <p:spPr>
          <a:xfrm>
            <a:off x="838200" y="1934985"/>
            <a:ext cx="9578280" cy="466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endParaRPr lang="nl-NL" dirty="0"/>
          </a:p>
          <a:p>
            <a:pPr marL="0" indent="0">
              <a:buNone/>
            </a:pPr>
            <a:endParaRPr lang="nl-NL" dirty="0"/>
          </a:p>
        </p:txBody>
      </p:sp>
      <p:sp>
        <p:nvSpPr>
          <p:cNvPr id="14" name="Content Placeholder 2">
            <a:extLst>
              <a:ext uri="{FF2B5EF4-FFF2-40B4-BE49-F238E27FC236}">
                <a16:creationId xmlns:a16="http://schemas.microsoft.com/office/drawing/2014/main" id="{37D3DD98-04AC-4457-B57E-30B64674E006}"/>
              </a:ext>
            </a:extLst>
          </p:cNvPr>
          <p:cNvSpPr txBox="1">
            <a:spLocks/>
          </p:cNvSpPr>
          <p:nvPr/>
        </p:nvSpPr>
        <p:spPr>
          <a:xfrm>
            <a:off x="997525" y="1586207"/>
            <a:ext cx="9418956" cy="4906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p:txBody>
      </p:sp>
      <p:sp>
        <p:nvSpPr>
          <p:cNvPr id="15" name="Content Placeholder 2">
            <a:extLst>
              <a:ext uri="{FF2B5EF4-FFF2-40B4-BE49-F238E27FC236}">
                <a16:creationId xmlns:a16="http://schemas.microsoft.com/office/drawing/2014/main" id="{637C59BF-1A6E-4CE6-823A-6845A4565C71}"/>
              </a:ext>
            </a:extLst>
          </p:cNvPr>
          <p:cNvSpPr txBox="1">
            <a:spLocks/>
          </p:cNvSpPr>
          <p:nvPr/>
        </p:nvSpPr>
        <p:spPr>
          <a:xfrm>
            <a:off x="1180997" y="1633706"/>
            <a:ext cx="8712968" cy="5136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r>
              <a:rPr lang="nl-NL" sz="2400" dirty="0"/>
              <a:t> </a:t>
            </a:r>
          </a:p>
        </p:txBody>
      </p:sp>
      <p:sp>
        <p:nvSpPr>
          <p:cNvPr id="16" name="Content Placeholder 2">
            <a:extLst>
              <a:ext uri="{FF2B5EF4-FFF2-40B4-BE49-F238E27FC236}">
                <a16:creationId xmlns:a16="http://schemas.microsoft.com/office/drawing/2014/main" id="{18E18F0B-D541-4256-B984-40DEA6FE4DF2}"/>
              </a:ext>
            </a:extLst>
          </p:cNvPr>
          <p:cNvSpPr txBox="1">
            <a:spLocks/>
          </p:cNvSpPr>
          <p:nvPr/>
        </p:nvSpPr>
        <p:spPr>
          <a:xfrm>
            <a:off x="997524" y="2053737"/>
            <a:ext cx="9418956" cy="4543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17" name="Content Placeholder 2">
            <a:extLst>
              <a:ext uri="{FF2B5EF4-FFF2-40B4-BE49-F238E27FC236}">
                <a16:creationId xmlns:a16="http://schemas.microsoft.com/office/drawing/2014/main" id="{A1583F17-8019-4CB1-90B9-59D4C49622D0}"/>
              </a:ext>
            </a:extLst>
          </p:cNvPr>
          <p:cNvSpPr txBox="1">
            <a:spLocks/>
          </p:cNvSpPr>
          <p:nvPr/>
        </p:nvSpPr>
        <p:spPr>
          <a:xfrm>
            <a:off x="997523" y="1783211"/>
            <a:ext cx="9418957" cy="4814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22" name="Content Placeholder 2">
            <a:extLst>
              <a:ext uri="{FF2B5EF4-FFF2-40B4-BE49-F238E27FC236}">
                <a16:creationId xmlns:a16="http://schemas.microsoft.com/office/drawing/2014/main" id="{69851799-3CCE-4484-A6E5-1D94A6D421B3}"/>
              </a:ext>
            </a:extLst>
          </p:cNvPr>
          <p:cNvSpPr txBox="1">
            <a:spLocks/>
          </p:cNvSpPr>
          <p:nvPr/>
        </p:nvSpPr>
        <p:spPr>
          <a:xfrm>
            <a:off x="997522" y="1586207"/>
            <a:ext cx="9418958" cy="5011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0" name="Content Placeholder 2">
            <a:extLst>
              <a:ext uri="{FF2B5EF4-FFF2-40B4-BE49-F238E27FC236}">
                <a16:creationId xmlns:a16="http://schemas.microsoft.com/office/drawing/2014/main" id="{8D47C75B-BC3B-4082-BC3F-733CED50C1CF}"/>
              </a:ext>
            </a:extLst>
          </p:cNvPr>
          <p:cNvSpPr txBox="1">
            <a:spLocks/>
          </p:cNvSpPr>
          <p:nvPr/>
        </p:nvSpPr>
        <p:spPr>
          <a:xfrm>
            <a:off x="997521" y="1633706"/>
            <a:ext cx="9418959" cy="4963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9" name="Content Placeholder 2">
            <a:extLst>
              <a:ext uri="{FF2B5EF4-FFF2-40B4-BE49-F238E27FC236}">
                <a16:creationId xmlns:a16="http://schemas.microsoft.com/office/drawing/2014/main" id="{926972BA-DAB7-4C64-A387-3B44D9AF73F0}"/>
              </a:ext>
            </a:extLst>
          </p:cNvPr>
          <p:cNvSpPr txBox="1">
            <a:spLocks/>
          </p:cNvSpPr>
          <p:nvPr/>
        </p:nvSpPr>
        <p:spPr>
          <a:xfrm>
            <a:off x="1180997" y="1982484"/>
            <a:ext cx="9235483" cy="4614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1" name="Content Placeholder 2">
            <a:extLst>
              <a:ext uri="{FF2B5EF4-FFF2-40B4-BE49-F238E27FC236}">
                <a16:creationId xmlns:a16="http://schemas.microsoft.com/office/drawing/2014/main" id="{03E685CD-C460-4F36-8E8B-28CB588E275B}"/>
              </a:ext>
            </a:extLst>
          </p:cNvPr>
          <p:cNvSpPr txBox="1">
            <a:spLocks/>
          </p:cNvSpPr>
          <p:nvPr/>
        </p:nvSpPr>
        <p:spPr>
          <a:xfrm>
            <a:off x="997520" y="1809439"/>
            <a:ext cx="9418960"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3" name="Content Placeholder 2">
            <a:extLst>
              <a:ext uri="{FF2B5EF4-FFF2-40B4-BE49-F238E27FC236}">
                <a16:creationId xmlns:a16="http://schemas.microsoft.com/office/drawing/2014/main" id="{FABCEFA4-2F9D-4FB9-B523-479C577B5B91}"/>
              </a:ext>
            </a:extLst>
          </p:cNvPr>
          <p:cNvSpPr txBox="1">
            <a:spLocks/>
          </p:cNvSpPr>
          <p:nvPr/>
        </p:nvSpPr>
        <p:spPr>
          <a:xfrm>
            <a:off x="1180996" y="1633706"/>
            <a:ext cx="9235484" cy="4963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endParaRPr lang="nl-NL" dirty="0"/>
          </a:p>
          <a:p>
            <a:endParaRPr lang="nl-NL" dirty="0"/>
          </a:p>
          <a:p>
            <a:pPr marL="0" indent="0" algn="ctr">
              <a:buFont typeface="Wingdings" panose="05000000000000000000" pitchFamily="2" charset="2"/>
              <a:buNone/>
            </a:pPr>
            <a:r>
              <a:rPr lang="nl-NL" b="1" dirty="0"/>
              <a:t>		</a:t>
            </a:r>
            <a:endParaRPr lang="nl-NL" sz="2200" b="1" dirty="0"/>
          </a:p>
        </p:txBody>
      </p:sp>
      <p:sp>
        <p:nvSpPr>
          <p:cNvPr id="24" name="Content Placeholder 2">
            <a:extLst>
              <a:ext uri="{FF2B5EF4-FFF2-40B4-BE49-F238E27FC236}">
                <a16:creationId xmlns:a16="http://schemas.microsoft.com/office/drawing/2014/main" id="{35E30056-829A-4C9A-BF48-66CA7A54FD57}"/>
              </a:ext>
            </a:extLst>
          </p:cNvPr>
          <p:cNvSpPr txBox="1">
            <a:spLocks/>
          </p:cNvSpPr>
          <p:nvPr/>
        </p:nvSpPr>
        <p:spPr>
          <a:xfrm>
            <a:off x="1180995" y="1633705"/>
            <a:ext cx="9235485" cy="4963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a:p>
            <a:endParaRPr lang="nl-NL" sz="2200" dirty="0"/>
          </a:p>
        </p:txBody>
      </p:sp>
      <p:sp>
        <p:nvSpPr>
          <p:cNvPr id="25" name="Content Placeholder 2">
            <a:extLst>
              <a:ext uri="{FF2B5EF4-FFF2-40B4-BE49-F238E27FC236}">
                <a16:creationId xmlns:a16="http://schemas.microsoft.com/office/drawing/2014/main" id="{7574DA4C-237C-4344-9B55-2331F384DB10}"/>
              </a:ext>
            </a:extLst>
          </p:cNvPr>
          <p:cNvSpPr txBox="1">
            <a:spLocks/>
          </p:cNvSpPr>
          <p:nvPr/>
        </p:nvSpPr>
        <p:spPr>
          <a:xfrm>
            <a:off x="1353786" y="1690684"/>
            <a:ext cx="9062694" cy="490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6" name="Content Placeholder 2">
            <a:extLst>
              <a:ext uri="{FF2B5EF4-FFF2-40B4-BE49-F238E27FC236}">
                <a16:creationId xmlns:a16="http://schemas.microsoft.com/office/drawing/2014/main" id="{D7A623BA-4E7C-4013-BA7C-43E956EB3FF0}"/>
              </a:ext>
            </a:extLst>
          </p:cNvPr>
          <p:cNvSpPr txBox="1">
            <a:spLocks/>
          </p:cNvSpPr>
          <p:nvPr/>
        </p:nvSpPr>
        <p:spPr>
          <a:xfrm>
            <a:off x="1353785" y="1842462"/>
            <a:ext cx="9062695" cy="4754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7" name="Content Placeholder 2">
            <a:extLst>
              <a:ext uri="{FF2B5EF4-FFF2-40B4-BE49-F238E27FC236}">
                <a16:creationId xmlns:a16="http://schemas.microsoft.com/office/drawing/2014/main" id="{F0223CDB-3C4B-420C-91CD-1CD4F1226CBC}"/>
              </a:ext>
            </a:extLst>
          </p:cNvPr>
          <p:cNvSpPr txBox="1">
            <a:spLocks/>
          </p:cNvSpPr>
          <p:nvPr/>
        </p:nvSpPr>
        <p:spPr>
          <a:xfrm>
            <a:off x="1353784" y="1747666"/>
            <a:ext cx="9062696" cy="4849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8" name="Content Placeholder 2">
            <a:extLst>
              <a:ext uri="{FF2B5EF4-FFF2-40B4-BE49-F238E27FC236}">
                <a16:creationId xmlns:a16="http://schemas.microsoft.com/office/drawing/2014/main" id="{4459828B-6054-49EB-B0FF-82896B8A4DD5}"/>
              </a:ext>
            </a:extLst>
          </p:cNvPr>
          <p:cNvSpPr txBox="1">
            <a:spLocks/>
          </p:cNvSpPr>
          <p:nvPr/>
        </p:nvSpPr>
        <p:spPr>
          <a:xfrm>
            <a:off x="1353783" y="1783210"/>
            <a:ext cx="9062697" cy="4814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29" name="Content Placeholder 2">
            <a:extLst>
              <a:ext uri="{FF2B5EF4-FFF2-40B4-BE49-F238E27FC236}">
                <a16:creationId xmlns:a16="http://schemas.microsoft.com/office/drawing/2014/main" id="{9C0180EF-502D-4A8F-BE70-34FEDAB7D6EA}"/>
              </a:ext>
            </a:extLst>
          </p:cNvPr>
          <p:cNvSpPr txBox="1">
            <a:spLocks/>
          </p:cNvSpPr>
          <p:nvPr/>
        </p:nvSpPr>
        <p:spPr>
          <a:xfrm>
            <a:off x="927100" y="1714500"/>
            <a:ext cx="9489380" cy="488285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nl-NL" dirty="0"/>
              <a:t>Hoe moet 24 WOR nu meer in detail worden gezien?</a:t>
            </a:r>
          </a:p>
          <a:p>
            <a:pPr marL="0" indent="0">
              <a:buFont typeface="Wingdings" panose="05000000000000000000" pitchFamily="2" charset="2"/>
              <a:buNone/>
            </a:pPr>
            <a:endParaRPr lang="nl-NL" dirty="0"/>
          </a:p>
          <a:p>
            <a:r>
              <a:rPr lang="nl-NL" sz="2400" dirty="0"/>
              <a:t>Volgens AG veronderstelt het begrip ‘voorgenomen besluit’ taalkundig dat:</a:t>
            </a:r>
          </a:p>
          <a:p>
            <a:pPr marL="0" indent="0">
              <a:buNone/>
            </a:pPr>
            <a:endParaRPr lang="nl-NL" sz="2400" dirty="0"/>
          </a:p>
          <a:p>
            <a:pPr marL="0" indent="0">
              <a:buFont typeface="Wingdings" panose="05000000000000000000" pitchFamily="2" charset="2"/>
              <a:buNone/>
            </a:pPr>
            <a:r>
              <a:rPr lang="nl-NL" sz="2400" i="1" dirty="0"/>
              <a:t>“ aan de zijde van de ondernemer de gedachtevorming zo ver is gerijpt dat de beschikbare mogelijkheden zijn verkend en een keuze is gemaakt.” </a:t>
            </a:r>
          </a:p>
          <a:p>
            <a:pPr marL="0" indent="0">
              <a:buFont typeface="Wingdings" panose="05000000000000000000" pitchFamily="2" charset="2"/>
              <a:buNone/>
            </a:pPr>
            <a:endParaRPr lang="nl-NL" sz="2400" i="1" dirty="0"/>
          </a:p>
          <a:p>
            <a:r>
              <a:rPr lang="nl-NL" sz="2400" dirty="0"/>
              <a:t>Bij de motivering van die keuze zal aandacht moeten worden besteed aan de afgevallen mogelijkheden en de gemaakte afweging.</a:t>
            </a:r>
            <a:endParaRPr lang="nl-NL" dirty="0"/>
          </a:p>
        </p:txBody>
      </p:sp>
    </p:spTree>
    <p:extLst>
      <p:ext uri="{BB962C8B-B14F-4D97-AF65-F5344CB8AC3E}">
        <p14:creationId xmlns:p14="http://schemas.microsoft.com/office/powerpoint/2010/main" val="1886679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Medenzeggenschap – rechten OR voor overname/reorganisatie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997528" y="1956252"/>
            <a:ext cx="9418952" cy="4641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dirty="0"/>
          </a:p>
        </p:txBody>
      </p:sp>
      <p:sp>
        <p:nvSpPr>
          <p:cNvPr id="7" name="Content Placeholder 2">
            <a:extLst>
              <a:ext uri="{FF2B5EF4-FFF2-40B4-BE49-F238E27FC236}">
                <a16:creationId xmlns:a16="http://schemas.microsoft.com/office/drawing/2014/main" id="{FB028129-87F8-406B-8530-4BC145D982EC}"/>
              </a:ext>
            </a:extLst>
          </p:cNvPr>
          <p:cNvSpPr txBox="1">
            <a:spLocks/>
          </p:cNvSpPr>
          <p:nvPr/>
        </p:nvSpPr>
        <p:spPr>
          <a:xfrm>
            <a:off x="997527" y="1956253"/>
            <a:ext cx="9418953" cy="464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600" dirty="0"/>
          </a:p>
        </p:txBody>
      </p:sp>
      <p:sp>
        <p:nvSpPr>
          <p:cNvPr id="8" name="Content Placeholder 2">
            <a:extLst>
              <a:ext uri="{FF2B5EF4-FFF2-40B4-BE49-F238E27FC236}">
                <a16:creationId xmlns:a16="http://schemas.microsoft.com/office/drawing/2014/main" id="{7BC4B044-7D38-4595-B4F6-3D075C82FBC2}"/>
              </a:ext>
            </a:extLst>
          </p:cNvPr>
          <p:cNvSpPr txBox="1">
            <a:spLocks/>
          </p:cNvSpPr>
          <p:nvPr/>
        </p:nvSpPr>
        <p:spPr>
          <a:xfrm>
            <a:off x="997527" y="1690687"/>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0" name="Content Placeholder 2">
            <a:extLst>
              <a:ext uri="{FF2B5EF4-FFF2-40B4-BE49-F238E27FC236}">
                <a16:creationId xmlns:a16="http://schemas.microsoft.com/office/drawing/2014/main" id="{26A86421-121C-4ED5-B3D1-158B40550D71}"/>
              </a:ext>
            </a:extLst>
          </p:cNvPr>
          <p:cNvSpPr txBox="1">
            <a:spLocks/>
          </p:cNvSpPr>
          <p:nvPr/>
        </p:nvSpPr>
        <p:spPr>
          <a:xfrm>
            <a:off x="997527" y="1341910"/>
            <a:ext cx="8540179" cy="5255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Content Placeholder 2">
            <a:extLst>
              <a:ext uri="{FF2B5EF4-FFF2-40B4-BE49-F238E27FC236}">
                <a16:creationId xmlns:a16="http://schemas.microsoft.com/office/drawing/2014/main" id="{029700E4-2CED-4B15-B68D-9DBB3AEFEDE3}"/>
              </a:ext>
            </a:extLst>
          </p:cNvPr>
          <p:cNvSpPr txBox="1">
            <a:spLocks/>
          </p:cNvSpPr>
          <p:nvPr/>
        </p:nvSpPr>
        <p:spPr>
          <a:xfrm>
            <a:off x="997526" y="1690686"/>
            <a:ext cx="9418954"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2" name="Content Placeholder 2">
            <a:extLst>
              <a:ext uri="{FF2B5EF4-FFF2-40B4-BE49-F238E27FC236}">
                <a16:creationId xmlns:a16="http://schemas.microsoft.com/office/drawing/2014/main" id="{5FE0340F-1116-4212-955E-D27D8B0BDBD4}"/>
              </a:ext>
            </a:extLst>
          </p:cNvPr>
          <p:cNvSpPr txBox="1">
            <a:spLocks/>
          </p:cNvSpPr>
          <p:nvPr/>
        </p:nvSpPr>
        <p:spPr>
          <a:xfrm>
            <a:off x="997525" y="1809440"/>
            <a:ext cx="9418955"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3" name="Content Placeholder 2">
            <a:extLst>
              <a:ext uri="{FF2B5EF4-FFF2-40B4-BE49-F238E27FC236}">
                <a16:creationId xmlns:a16="http://schemas.microsoft.com/office/drawing/2014/main" id="{24757F3D-E2D6-47C3-B841-FD9616ACC696}"/>
              </a:ext>
            </a:extLst>
          </p:cNvPr>
          <p:cNvSpPr txBox="1">
            <a:spLocks/>
          </p:cNvSpPr>
          <p:nvPr/>
        </p:nvSpPr>
        <p:spPr>
          <a:xfrm>
            <a:off x="838200" y="1934985"/>
            <a:ext cx="9578280" cy="466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endParaRPr lang="nl-NL" dirty="0"/>
          </a:p>
          <a:p>
            <a:pPr marL="0" indent="0">
              <a:buNone/>
            </a:pPr>
            <a:endParaRPr lang="nl-NL" dirty="0"/>
          </a:p>
        </p:txBody>
      </p:sp>
      <p:sp>
        <p:nvSpPr>
          <p:cNvPr id="14" name="Content Placeholder 2">
            <a:extLst>
              <a:ext uri="{FF2B5EF4-FFF2-40B4-BE49-F238E27FC236}">
                <a16:creationId xmlns:a16="http://schemas.microsoft.com/office/drawing/2014/main" id="{37D3DD98-04AC-4457-B57E-30B64674E006}"/>
              </a:ext>
            </a:extLst>
          </p:cNvPr>
          <p:cNvSpPr txBox="1">
            <a:spLocks/>
          </p:cNvSpPr>
          <p:nvPr/>
        </p:nvSpPr>
        <p:spPr>
          <a:xfrm>
            <a:off x="997525" y="1586207"/>
            <a:ext cx="9418956" cy="4906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p:txBody>
      </p:sp>
      <p:sp>
        <p:nvSpPr>
          <p:cNvPr id="15" name="Content Placeholder 2">
            <a:extLst>
              <a:ext uri="{FF2B5EF4-FFF2-40B4-BE49-F238E27FC236}">
                <a16:creationId xmlns:a16="http://schemas.microsoft.com/office/drawing/2014/main" id="{637C59BF-1A6E-4CE6-823A-6845A4565C71}"/>
              </a:ext>
            </a:extLst>
          </p:cNvPr>
          <p:cNvSpPr txBox="1">
            <a:spLocks/>
          </p:cNvSpPr>
          <p:nvPr/>
        </p:nvSpPr>
        <p:spPr>
          <a:xfrm>
            <a:off x="1180997" y="1633706"/>
            <a:ext cx="8712968" cy="5136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r>
              <a:rPr lang="nl-NL" sz="2400" dirty="0"/>
              <a:t> </a:t>
            </a:r>
          </a:p>
        </p:txBody>
      </p:sp>
      <p:sp>
        <p:nvSpPr>
          <p:cNvPr id="16" name="Content Placeholder 2">
            <a:extLst>
              <a:ext uri="{FF2B5EF4-FFF2-40B4-BE49-F238E27FC236}">
                <a16:creationId xmlns:a16="http://schemas.microsoft.com/office/drawing/2014/main" id="{18E18F0B-D541-4256-B984-40DEA6FE4DF2}"/>
              </a:ext>
            </a:extLst>
          </p:cNvPr>
          <p:cNvSpPr txBox="1">
            <a:spLocks/>
          </p:cNvSpPr>
          <p:nvPr/>
        </p:nvSpPr>
        <p:spPr>
          <a:xfrm>
            <a:off x="997524" y="2053737"/>
            <a:ext cx="9418956" cy="4543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17" name="Content Placeholder 2">
            <a:extLst>
              <a:ext uri="{FF2B5EF4-FFF2-40B4-BE49-F238E27FC236}">
                <a16:creationId xmlns:a16="http://schemas.microsoft.com/office/drawing/2014/main" id="{A1583F17-8019-4CB1-90B9-59D4C49622D0}"/>
              </a:ext>
            </a:extLst>
          </p:cNvPr>
          <p:cNvSpPr txBox="1">
            <a:spLocks/>
          </p:cNvSpPr>
          <p:nvPr/>
        </p:nvSpPr>
        <p:spPr>
          <a:xfrm>
            <a:off x="997523" y="1783211"/>
            <a:ext cx="9418957" cy="4814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22" name="Content Placeholder 2">
            <a:extLst>
              <a:ext uri="{FF2B5EF4-FFF2-40B4-BE49-F238E27FC236}">
                <a16:creationId xmlns:a16="http://schemas.microsoft.com/office/drawing/2014/main" id="{69851799-3CCE-4484-A6E5-1D94A6D421B3}"/>
              </a:ext>
            </a:extLst>
          </p:cNvPr>
          <p:cNvSpPr txBox="1">
            <a:spLocks/>
          </p:cNvSpPr>
          <p:nvPr/>
        </p:nvSpPr>
        <p:spPr>
          <a:xfrm>
            <a:off x="997522" y="1586207"/>
            <a:ext cx="9418958" cy="5011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0" name="Content Placeholder 2">
            <a:extLst>
              <a:ext uri="{FF2B5EF4-FFF2-40B4-BE49-F238E27FC236}">
                <a16:creationId xmlns:a16="http://schemas.microsoft.com/office/drawing/2014/main" id="{8D47C75B-BC3B-4082-BC3F-733CED50C1CF}"/>
              </a:ext>
            </a:extLst>
          </p:cNvPr>
          <p:cNvSpPr txBox="1">
            <a:spLocks/>
          </p:cNvSpPr>
          <p:nvPr/>
        </p:nvSpPr>
        <p:spPr>
          <a:xfrm>
            <a:off x="997521" y="1633706"/>
            <a:ext cx="9418959" cy="4963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9" name="Content Placeholder 2">
            <a:extLst>
              <a:ext uri="{FF2B5EF4-FFF2-40B4-BE49-F238E27FC236}">
                <a16:creationId xmlns:a16="http://schemas.microsoft.com/office/drawing/2014/main" id="{926972BA-DAB7-4C64-A387-3B44D9AF73F0}"/>
              </a:ext>
            </a:extLst>
          </p:cNvPr>
          <p:cNvSpPr txBox="1">
            <a:spLocks/>
          </p:cNvSpPr>
          <p:nvPr/>
        </p:nvSpPr>
        <p:spPr>
          <a:xfrm>
            <a:off x="1180997" y="1982484"/>
            <a:ext cx="9235483" cy="4614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1" name="Content Placeholder 2">
            <a:extLst>
              <a:ext uri="{FF2B5EF4-FFF2-40B4-BE49-F238E27FC236}">
                <a16:creationId xmlns:a16="http://schemas.microsoft.com/office/drawing/2014/main" id="{03E685CD-C460-4F36-8E8B-28CB588E275B}"/>
              </a:ext>
            </a:extLst>
          </p:cNvPr>
          <p:cNvSpPr txBox="1">
            <a:spLocks/>
          </p:cNvSpPr>
          <p:nvPr/>
        </p:nvSpPr>
        <p:spPr>
          <a:xfrm>
            <a:off x="997520" y="1809439"/>
            <a:ext cx="9418960"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3" name="Content Placeholder 2">
            <a:extLst>
              <a:ext uri="{FF2B5EF4-FFF2-40B4-BE49-F238E27FC236}">
                <a16:creationId xmlns:a16="http://schemas.microsoft.com/office/drawing/2014/main" id="{FABCEFA4-2F9D-4FB9-B523-479C577B5B91}"/>
              </a:ext>
            </a:extLst>
          </p:cNvPr>
          <p:cNvSpPr txBox="1">
            <a:spLocks/>
          </p:cNvSpPr>
          <p:nvPr/>
        </p:nvSpPr>
        <p:spPr>
          <a:xfrm>
            <a:off x="1180996" y="1633706"/>
            <a:ext cx="9235484" cy="4963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a:t>	</a:t>
            </a:r>
            <a:r>
              <a:rPr lang="nl-NL" b="1" dirty="0"/>
              <a:t>	</a:t>
            </a:r>
            <a:endParaRPr lang="nl-NL" sz="2200" b="1" dirty="0"/>
          </a:p>
        </p:txBody>
      </p:sp>
      <p:sp>
        <p:nvSpPr>
          <p:cNvPr id="24" name="Content Placeholder 2">
            <a:extLst>
              <a:ext uri="{FF2B5EF4-FFF2-40B4-BE49-F238E27FC236}">
                <a16:creationId xmlns:a16="http://schemas.microsoft.com/office/drawing/2014/main" id="{35E30056-829A-4C9A-BF48-66CA7A54FD57}"/>
              </a:ext>
            </a:extLst>
          </p:cNvPr>
          <p:cNvSpPr txBox="1">
            <a:spLocks/>
          </p:cNvSpPr>
          <p:nvPr/>
        </p:nvSpPr>
        <p:spPr>
          <a:xfrm>
            <a:off x="1180995" y="1633705"/>
            <a:ext cx="9235485" cy="4963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a:p>
            <a:endParaRPr lang="nl-NL" sz="2200" dirty="0"/>
          </a:p>
        </p:txBody>
      </p:sp>
      <p:sp>
        <p:nvSpPr>
          <p:cNvPr id="25" name="Content Placeholder 2">
            <a:extLst>
              <a:ext uri="{FF2B5EF4-FFF2-40B4-BE49-F238E27FC236}">
                <a16:creationId xmlns:a16="http://schemas.microsoft.com/office/drawing/2014/main" id="{7574DA4C-237C-4344-9B55-2331F384DB10}"/>
              </a:ext>
            </a:extLst>
          </p:cNvPr>
          <p:cNvSpPr txBox="1">
            <a:spLocks/>
          </p:cNvSpPr>
          <p:nvPr/>
        </p:nvSpPr>
        <p:spPr>
          <a:xfrm>
            <a:off x="1353786" y="1690684"/>
            <a:ext cx="9062694" cy="490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6" name="Content Placeholder 2">
            <a:extLst>
              <a:ext uri="{FF2B5EF4-FFF2-40B4-BE49-F238E27FC236}">
                <a16:creationId xmlns:a16="http://schemas.microsoft.com/office/drawing/2014/main" id="{D7A623BA-4E7C-4013-BA7C-43E956EB3FF0}"/>
              </a:ext>
            </a:extLst>
          </p:cNvPr>
          <p:cNvSpPr txBox="1">
            <a:spLocks/>
          </p:cNvSpPr>
          <p:nvPr/>
        </p:nvSpPr>
        <p:spPr>
          <a:xfrm>
            <a:off x="1353785" y="1842462"/>
            <a:ext cx="9062695" cy="4754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7" name="Content Placeholder 2">
            <a:extLst>
              <a:ext uri="{FF2B5EF4-FFF2-40B4-BE49-F238E27FC236}">
                <a16:creationId xmlns:a16="http://schemas.microsoft.com/office/drawing/2014/main" id="{F0223CDB-3C4B-420C-91CD-1CD4F1226CBC}"/>
              </a:ext>
            </a:extLst>
          </p:cNvPr>
          <p:cNvSpPr txBox="1">
            <a:spLocks/>
          </p:cNvSpPr>
          <p:nvPr/>
        </p:nvSpPr>
        <p:spPr>
          <a:xfrm>
            <a:off x="1353784" y="1747666"/>
            <a:ext cx="9062696" cy="4849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8" name="Content Placeholder 2">
            <a:extLst>
              <a:ext uri="{FF2B5EF4-FFF2-40B4-BE49-F238E27FC236}">
                <a16:creationId xmlns:a16="http://schemas.microsoft.com/office/drawing/2014/main" id="{4459828B-6054-49EB-B0FF-82896B8A4DD5}"/>
              </a:ext>
            </a:extLst>
          </p:cNvPr>
          <p:cNvSpPr txBox="1">
            <a:spLocks/>
          </p:cNvSpPr>
          <p:nvPr/>
        </p:nvSpPr>
        <p:spPr>
          <a:xfrm>
            <a:off x="1353783" y="1783210"/>
            <a:ext cx="9062697" cy="4814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29" name="Content Placeholder 2">
            <a:extLst>
              <a:ext uri="{FF2B5EF4-FFF2-40B4-BE49-F238E27FC236}">
                <a16:creationId xmlns:a16="http://schemas.microsoft.com/office/drawing/2014/main" id="{9C0180EF-502D-4A8F-BE70-34FEDAB7D6EA}"/>
              </a:ext>
            </a:extLst>
          </p:cNvPr>
          <p:cNvSpPr txBox="1">
            <a:spLocks/>
          </p:cNvSpPr>
          <p:nvPr/>
        </p:nvSpPr>
        <p:spPr>
          <a:xfrm>
            <a:off x="1353782" y="1747666"/>
            <a:ext cx="9062698" cy="4849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0" name="Content Placeholder 2">
            <a:extLst>
              <a:ext uri="{FF2B5EF4-FFF2-40B4-BE49-F238E27FC236}">
                <a16:creationId xmlns:a16="http://schemas.microsoft.com/office/drawing/2014/main" id="{E27B25A7-E62C-4F65-B232-501526920BA2}"/>
              </a:ext>
            </a:extLst>
          </p:cNvPr>
          <p:cNvSpPr txBox="1">
            <a:spLocks/>
          </p:cNvSpPr>
          <p:nvPr/>
        </p:nvSpPr>
        <p:spPr>
          <a:xfrm>
            <a:off x="1353781" y="1738186"/>
            <a:ext cx="9062699" cy="4859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2" name="Content Placeholder 2">
            <a:extLst>
              <a:ext uri="{FF2B5EF4-FFF2-40B4-BE49-F238E27FC236}">
                <a16:creationId xmlns:a16="http://schemas.microsoft.com/office/drawing/2014/main" id="{7CE88821-B05A-448C-BD60-DEB4F547E498}"/>
              </a:ext>
            </a:extLst>
          </p:cNvPr>
          <p:cNvSpPr txBox="1">
            <a:spLocks/>
          </p:cNvSpPr>
          <p:nvPr/>
        </p:nvSpPr>
        <p:spPr>
          <a:xfrm>
            <a:off x="952500" y="1778000"/>
            <a:ext cx="9463980" cy="48193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nl-NL" dirty="0"/>
              <a:t>Hoe moet 24 WOR nu meer in detail worden gezien?</a:t>
            </a:r>
          </a:p>
          <a:p>
            <a:pPr marL="0" indent="0">
              <a:buFont typeface="Wingdings" panose="05000000000000000000" pitchFamily="2" charset="2"/>
              <a:buNone/>
            </a:pPr>
            <a:endParaRPr lang="nl-NL" dirty="0"/>
          </a:p>
          <a:p>
            <a:r>
              <a:rPr lang="nl-NL" sz="2400" dirty="0"/>
              <a:t>Bij gefaseerde besluitvormingstrajecten is het maken van </a:t>
            </a:r>
            <a:r>
              <a:rPr lang="nl-NL" sz="2400" b="1" dirty="0"/>
              <a:t>afspraken</a:t>
            </a:r>
            <a:r>
              <a:rPr lang="nl-NL" sz="2400" dirty="0"/>
              <a:t> over de aanpak eens te meer van belang. </a:t>
            </a:r>
          </a:p>
          <a:p>
            <a:r>
              <a:rPr lang="nl-NL" sz="2400" dirty="0"/>
              <a:t>Aan de ene kant speelt het belang van de ondernemer om voort te kunnen gaan op de ingeslagen en indien over de hoofdlijnen van het plan overeenstemming bestaat, reeds tot (gedeeltelijke) uitvoering te kunnen overgaan. </a:t>
            </a:r>
          </a:p>
          <a:p>
            <a:r>
              <a:rPr lang="nl-NL" sz="2400" dirty="0"/>
              <a:t>Aan de andere kant is er het belang van de ondernemingsraad om wezenlijke invloed te kunnen blijven uitoefenen, met inbegrip van alle van belang zijnde onderdelen en de tussen die onderdelen bestaande samenhang. </a:t>
            </a:r>
          </a:p>
          <a:p>
            <a:r>
              <a:rPr lang="nl-NL" sz="2400" dirty="0"/>
              <a:t>Maken partijen afspraken, dan zal de niet-nakoming daarvan in de latere besluitvorming van invloed kunnen zijn -&gt; zgn. </a:t>
            </a:r>
            <a:r>
              <a:rPr lang="nl-NL" sz="2400" b="1" dirty="0"/>
              <a:t>spelregeltoets</a:t>
            </a:r>
            <a:endParaRPr lang="nl-NL" b="1" dirty="0"/>
          </a:p>
        </p:txBody>
      </p:sp>
    </p:spTree>
    <p:extLst>
      <p:ext uri="{BB962C8B-B14F-4D97-AF65-F5344CB8AC3E}">
        <p14:creationId xmlns:p14="http://schemas.microsoft.com/office/powerpoint/2010/main" val="42095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Medenzeggenschap – rechten OR voor overname/reorganisatie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783209"/>
            <a:ext cx="10515600" cy="4524382"/>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997528" y="1956252"/>
            <a:ext cx="9418952" cy="4641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dirty="0"/>
          </a:p>
        </p:txBody>
      </p:sp>
      <p:sp>
        <p:nvSpPr>
          <p:cNvPr id="7" name="Content Placeholder 2">
            <a:extLst>
              <a:ext uri="{FF2B5EF4-FFF2-40B4-BE49-F238E27FC236}">
                <a16:creationId xmlns:a16="http://schemas.microsoft.com/office/drawing/2014/main" id="{FB028129-87F8-406B-8530-4BC145D982EC}"/>
              </a:ext>
            </a:extLst>
          </p:cNvPr>
          <p:cNvSpPr txBox="1">
            <a:spLocks/>
          </p:cNvSpPr>
          <p:nvPr/>
        </p:nvSpPr>
        <p:spPr>
          <a:xfrm>
            <a:off x="997527" y="1956253"/>
            <a:ext cx="9418953" cy="464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600" dirty="0"/>
          </a:p>
        </p:txBody>
      </p:sp>
      <p:sp>
        <p:nvSpPr>
          <p:cNvPr id="8" name="Content Placeholder 2">
            <a:extLst>
              <a:ext uri="{FF2B5EF4-FFF2-40B4-BE49-F238E27FC236}">
                <a16:creationId xmlns:a16="http://schemas.microsoft.com/office/drawing/2014/main" id="{7BC4B044-7D38-4595-B4F6-3D075C82FBC2}"/>
              </a:ext>
            </a:extLst>
          </p:cNvPr>
          <p:cNvSpPr txBox="1">
            <a:spLocks/>
          </p:cNvSpPr>
          <p:nvPr/>
        </p:nvSpPr>
        <p:spPr>
          <a:xfrm>
            <a:off x="997527" y="1690687"/>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0" name="Content Placeholder 2">
            <a:extLst>
              <a:ext uri="{FF2B5EF4-FFF2-40B4-BE49-F238E27FC236}">
                <a16:creationId xmlns:a16="http://schemas.microsoft.com/office/drawing/2014/main" id="{26A86421-121C-4ED5-B3D1-158B40550D71}"/>
              </a:ext>
            </a:extLst>
          </p:cNvPr>
          <p:cNvSpPr txBox="1">
            <a:spLocks/>
          </p:cNvSpPr>
          <p:nvPr/>
        </p:nvSpPr>
        <p:spPr>
          <a:xfrm>
            <a:off x="997527" y="1341910"/>
            <a:ext cx="8540179" cy="5255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Content Placeholder 2">
            <a:extLst>
              <a:ext uri="{FF2B5EF4-FFF2-40B4-BE49-F238E27FC236}">
                <a16:creationId xmlns:a16="http://schemas.microsoft.com/office/drawing/2014/main" id="{029700E4-2CED-4B15-B68D-9DBB3AEFEDE3}"/>
              </a:ext>
            </a:extLst>
          </p:cNvPr>
          <p:cNvSpPr txBox="1">
            <a:spLocks/>
          </p:cNvSpPr>
          <p:nvPr/>
        </p:nvSpPr>
        <p:spPr>
          <a:xfrm>
            <a:off x="997526" y="1690686"/>
            <a:ext cx="9418954"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2" name="Content Placeholder 2">
            <a:extLst>
              <a:ext uri="{FF2B5EF4-FFF2-40B4-BE49-F238E27FC236}">
                <a16:creationId xmlns:a16="http://schemas.microsoft.com/office/drawing/2014/main" id="{5FE0340F-1116-4212-955E-D27D8B0BDBD4}"/>
              </a:ext>
            </a:extLst>
          </p:cNvPr>
          <p:cNvSpPr txBox="1">
            <a:spLocks/>
          </p:cNvSpPr>
          <p:nvPr/>
        </p:nvSpPr>
        <p:spPr>
          <a:xfrm>
            <a:off x="997525" y="1809440"/>
            <a:ext cx="9418955"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3" name="Content Placeholder 2">
            <a:extLst>
              <a:ext uri="{FF2B5EF4-FFF2-40B4-BE49-F238E27FC236}">
                <a16:creationId xmlns:a16="http://schemas.microsoft.com/office/drawing/2014/main" id="{24757F3D-E2D6-47C3-B841-FD9616ACC696}"/>
              </a:ext>
            </a:extLst>
          </p:cNvPr>
          <p:cNvSpPr txBox="1">
            <a:spLocks/>
          </p:cNvSpPr>
          <p:nvPr/>
        </p:nvSpPr>
        <p:spPr>
          <a:xfrm>
            <a:off x="838200" y="1934985"/>
            <a:ext cx="9578280" cy="466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endParaRPr lang="nl-NL" dirty="0"/>
          </a:p>
          <a:p>
            <a:pPr marL="0" indent="0">
              <a:buNone/>
            </a:pPr>
            <a:endParaRPr lang="nl-NL" dirty="0"/>
          </a:p>
        </p:txBody>
      </p:sp>
      <p:sp>
        <p:nvSpPr>
          <p:cNvPr id="14" name="Content Placeholder 2">
            <a:extLst>
              <a:ext uri="{FF2B5EF4-FFF2-40B4-BE49-F238E27FC236}">
                <a16:creationId xmlns:a16="http://schemas.microsoft.com/office/drawing/2014/main" id="{37D3DD98-04AC-4457-B57E-30B64674E006}"/>
              </a:ext>
            </a:extLst>
          </p:cNvPr>
          <p:cNvSpPr txBox="1">
            <a:spLocks/>
          </p:cNvSpPr>
          <p:nvPr/>
        </p:nvSpPr>
        <p:spPr>
          <a:xfrm>
            <a:off x="997525" y="1586207"/>
            <a:ext cx="9418956" cy="4906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p:txBody>
      </p:sp>
      <p:sp>
        <p:nvSpPr>
          <p:cNvPr id="15" name="Content Placeholder 2">
            <a:extLst>
              <a:ext uri="{FF2B5EF4-FFF2-40B4-BE49-F238E27FC236}">
                <a16:creationId xmlns:a16="http://schemas.microsoft.com/office/drawing/2014/main" id="{637C59BF-1A6E-4CE6-823A-6845A4565C71}"/>
              </a:ext>
            </a:extLst>
          </p:cNvPr>
          <p:cNvSpPr txBox="1">
            <a:spLocks/>
          </p:cNvSpPr>
          <p:nvPr/>
        </p:nvSpPr>
        <p:spPr>
          <a:xfrm>
            <a:off x="1180997" y="1633706"/>
            <a:ext cx="8712968" cy="5136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r>
              <a:rPr lang="nl-NL" sz="2400" dirty="0"/>
              <a:t> </a:t>
            </a:r>
          </a:p>
        </p:txBody>
      </p:sp>
      <p:sp>
        <p:nvSpPr>
          <p:cNvPr id="16" name="Content Placeholder 2">
            <a:extLst>
              <a:ext uri="{FF2B5EF4-FFF2-40B4-BE49-F238E27FC236}">
                <a16:creationId xmlns:a16="http://schemas.microsoft.com/office/drawing/2014/main" id="{18E18F0B-D541-4256-B984-40DEA6FE4DF2}"/>
              </a:ext>
            </a:extLst>
          </p:cNvPr>
          <p:cNvSpPr txBox="1">
            <a:spLocks/>
          </p:cNvSpPr>
          <p:nvPr/>
        </p:nvSpPr>
        <p:spPr>
          <a:xfrm>
            <a:off x="997524" y="2053737"/>
            <a:ext cx="9418956" cy="4543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17" name="Content Placeholder 2">
            <a:extLst>
              <a:ext uri="{FF2B5EF4-FFF2-40B4-BE49-F238E27FC236}">
                <a16:creationId xmlns:a16="http://schemas.microsoft.com/office/drawing/2014/main" id="{A1583F17-8019-4CB1-90B9-59D4C49622D0}"/>
              </a:ext>
            </a:extLst>
          </p:cNvPr>
          <p:cNvSpPr txBox="1">
            <a:spLocks/>
          </p:cNvSpPr>
          <p:nvPr/>
        </p:nvSpPr>
        <p:spPr>
          <a:xfrm>
            <a:off x="997523" y="1783211"/>
            <a:ext cx="9418957" cy="4814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22" name="Content Placeholder 2">
            <a:extLst>
              <a:ext uri="{FF2B5EF4-FFF2-40B4-BE49-F238E27FC236}">
                <a16:creationId xmlns:a16="http://schemas.microsoft.com/office/drawing/2014/main" id="{69851799-3CCE-4484-A6E5-1D94A6D421B3}"/>
              </a:ext>
            </a:extLst>
          </p:cNvPr>
          <p:cNvSpPr txBox="1">
            <a:spLocks/>
          </p:cNvSpPr>
          <p:nvPr/>
        </p:nvSpPr>
        <p:spPr>
          <a:xfrm>
            <a:off x="997522" y="1586207"/>
            <a:ext cx="9418958" cy="5011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0" name="Content Placeholder 2">
            <a:extLst>
              <a:ext uri="{FF2B5EF4-FFF2-40B4-BE49-F238E27FC236}">
                <a16:creationId xmlns:a16="http://schemas.microsoft.com/office/drawing/2014/main" id="{8D47C75B-BC3B-4082-BC3F-733CED50C1CF}"/>
              </a:ext>
            </a:extLst>
          </p:cNvPr>
          <p:cNvSpPr txBox="1">
            <a:spLocks/>
          </p:cNvSpPr>
          <p:nvPr/>
        </p:nvSpPr>
        <p:spPr>
          <a:xfrm>
            <a:off x="997521" y="1633706"/>
            <a:ext cx="9418959" cy="4963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9" name="Content Placeholder 2">
            <a:extLst>
              <a:ext uri="{FF2B5EF4-FFF2-40B4-BE49-F238E27FC236}">
                <a16:creationId xmlns:a16="http://schemas.microsoft.com/office/drawing/2014/main" id="{926972BA-DAB7-4C64-A387-3B44D9AF73F0}"/>
              </a:ext>
            </a:extLst>
          </p:cNvPr>
          <p:cNvSpPr txBox="1">
            <a:spLocks/>
          </p:cNvSpPr>
          <p:nvPr/>
        </p:nvSpPr>
        <p:spPr>
          <a:xfrm>
            <a:off x="1180997" y="1982484"/>
            <a:ext cx="9235483" cy="4614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1" name="Content Placeholder 2">
            <a:extLst>
              <a:ext uri="{FF2B5EF4-FFF2-40B4-BE49-F238E27FC236}">
                <a16:creationId xmlns:a16="http://schemas.microsoft.com/office/drawing/2014/main" id="{03E685CD-C460-4F36-8E8B-28CB588E275B}"/>
              </a:ext>
            </a:extLst>
          </p:cNvPr>
          <p:cNvSpPr txBox="1">
            <a:spLocks/>
          </p:cNvSpPr>
          <p:nvPr/>
        </p:nvSpPr>
        <p:spPr>
          <a:xfrm>
            <a:off x="997520" y="1809439"/>
            <a:ext cx="9418960"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3" name="Content Placeholder 2">
            <a:extLst>
              <a:ext uri="{FF2B5EF4-FFF2-40B4-BE49-F238E27FC236}">
                <a16:creationId xmlns:a16="http://schemas.microsoft.com/office/drawing/2014/main" id="{FABCEFA4-2F9D-4FB9-B523-479C577B5B91}"/>
              </a:ext>
            </a:extLst>
          </p:cNvPr>
          <p:cNvSpPr txBox="1">
            <a:spLocks/>
          </p:cNvSpPr>
          <p:nvPr/>
        </p:nvSpPr>
        <p:spPr>
          <a:xfrm>
            <a:off x="1180996" y="1633706"/>
            <a:ext cx="9235484" cy="4963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a:t>	</a:t>
            </a:r>
            <a:r>
              <a:rPr lang="nl-NL" b="1" dirty="0"/>
              <a:t>	</a:t>
            </a:r>
            <a:endParaRPr lang="nl-NL" sz="2200" b="1" dirty="0"/>
          </a:p>
        </p:txBody>
      </p:sp>
      <p:sp>
        <p:nvSpPr>
          <p:cNvPr id="24" name="Content Placeholder 2">
            <a:extLst>
              <a:ext uri="{FF2B5EF4-FFF2-40B4-BE49-F238E27FC236}">
                <a16:creationId xmlns:a16="http://schemas.microsoft.com/office/drawing/2014/main" id="{35E30056-829A-4C9A-BF48-66CA7A54FD57}"/>
              </a:ext>
            </a:extLst>
          </p:cNvPr>
          <p:cNvSpPr txBox="1">
            <a:spLocks/>
          </p:cNvSpPr>
          <p:nvPr/>
        </p:nvSpPr>
        <p:spPr>
          <a:xfrm>
            <a:off x="1180995" y="1633705"/>
            <a:ext cx="9235485" cy="4963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a:p>
            <a:endParaRPr lang="nl-NL" sz="2200" dirty="0"/>
          </a:p>
        </p:txBody>
      </p:sp>
      <p:sp>
        <p:nvSpPr>
          <p:cNvPr id="25" name="Content Placeholder 2">
            <a:extLst>
              <a:ext uri="{FF2B5EF4-FFF2-40B4-BE49-F238E27FC236}">
                <a16:creationId xmlns:a16="http://schemas.microsoft.com/office/drawing/2014/main" id="{7574DA4C-237C-4344-9B55-2331F384DB10}"/>
              </a:ext>
            </a:extLst>
          </p:cNvPr>
          <p:cNvSpPr txBox="1">
            <a:spLocks/>
          </p:cNvSpPr>
          <p:nvPr/>
        </p:nvSpPr>
        <p:spPr>
          <a:xfrm>
            <a:off x="1353786" y="1690684"/>
            <a:ext cx="9062694" cy="490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6" name="Content Placeholder 2">
            <a:extLst>
              <a:ext uri="{FF2B5EF4-FFF2-40B4-BE49-F238E27FC236}">
                <a16:creationId xmlns:a16="http://schemas.microsoft.com/office/drawing/2014/main" id="{D7A623BA-4E7C-4013-BA7C-43E956EB3FF0}"/>
              </a:ext>
            </a:extLst>
          </p:cNvPr>
          <p:cNvSpPr txBox="1">
            <a:spLocks/>
          </p:cNvSpPr>
          <p:nvPr/>
        </p:nvSpPr>
        <p:spPr>
          <a:xfrm>
            <a:off x="1353785" y="1842462"/>
            <a:ext cx="9062695" cy="4754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7" name="Content Placeholder 2">
            <a:extLst>
              <a:ext uri="{FF2B5EF4-FFF2-40B4-BE49-F238E27FC236}">
                <a16:creationId xmlns:a16="http://schemas.microsoft.com/office/drawing/2014/main" id="{F0223CDB-3C4B-420C-91CD-1CD4F1226CBC}"/>
              </a:ext>
            </a:extLst>
          </p:cNvPr>
          <p:cNvSpPr txBox="1">
            <a:spLocks/>
          </p:cNvSpPr>
          <p:nvPr/>
        </p:nvSpPr>
        <p:spPr>
          <a:xfrm>
            <a:off x="952500" y="1778000"/>
            <a:ext cx="9463980" cy="4819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t>Hoe moet 24 WOR nu meer in detail worden gezien?</a:t>
            </a:r>
          </a:p>
          <a:p>
            <a:pPr marL="0" indent="0">
              <a:buNone/>
            </a:pPr>
            <a:endParaRPr lang="nl-NL" sz="2400" dirty="0"/>
          </a:p>
          <a:p>
            <a:r>
              <a:rPr lang="nl-NL" sz="2000" dirty="0"/>
              <a:t>De Ondernemingskamer kent aan een </a:t>
            </a:r>
            <a:r>
              <a:rPr lang="nl-NL" sz="2000" b="1" dirty="0"/>
              <a:t>toezegging</a:t>
            </a:r>
            <a:r>
              <a:rPr lang="nl-NL" sz="2000" dirty="0"/>
              <a:t> in een artikel 26 WOR-procedure binnen het kader van de te maken belangenafweging een zwaar gewicht toe. </a:t>
            </a:r>
          </a:p>
          <a:p>
            <a:r>
              <a:rPr lang="nl-NL" sz="2000" dirty="0"/>
              <a:t>De toezegging is echter niet doorslaggevend. </a:t>
            </a:r>
          </a:p>
          <a:p>
            <a:r>
              <a:rPr lang="nl-NL" sz="2000" dirty="0"/>
              <a:t>Per saldo zal de toezegging zwaarder wegen dan de noodzaak tot een van de toezegging afwijkende besluitvorming, tenzij is gebleken van een na het doen van de toezegging opgetreden zodanig zwaarwegende wijziging van de omstandigheden dat de ondernemer ten aanzien van het uit te voeren besluit niet aan de toezegging mag worden gehouden. </a:t>
            </a:r>
          </a:p>
          <a:p>
            <a:r>
              <a:rPr lang="nl-NL" sz="2000" dirty="0"/>
              <a:t>Het is echter wel in beginsel aan de ondernemingsraad om aannemelijk te maken dat de ondernemer toezeggingen heeft gedaan</a:t>
            </a:r>
            <a:endParaRPr lang="nl-NL" sz="2400" dirty="0"/>
          </a:p>
          <a:p>
            <a:endParaRPr lang="nl-NL" sz="2200" dirty="0"/>
          </a:p>
        </p:txBody>
      </p:sp>
      <p:sp>
        <p:nvSpPr>
          <p:cNvPr id="28" name="Content Placeholder 2">
            <a:extLst>
              <a:ext uri="{FF2B5EF4-FFF2-40B4-BE49-F238E27FC236}">
                <a16:creationId xmlns:a16="http://schemas.microsoft.com/office/drawing/2014/main" id="{4459828B-6054-49EB-B0FF-82896B8A4DD5}"/>
              </a:ext>
            </a:extLst>
          </p:cNvPr>
          <p:cNvSpPr txBox="1">
            <a:spLocks/>
          </p:cNvSpPr>
          <p:nvPr/>
        </p:nvSpPr>
        <p:spPr>
          <a:xfrm>
            <a:off x="1353783" y="1783210"/>
            <a:ext cx="9062697" cy="4814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29" name="Content Placeholder 2">
            <a:extLst>
              <a:ext uri="{FF2B5EF4-FFF2-40B4-BE49-F238E27FC236}">
                <a16:creationId xmlns:a16="http://schemas.microsoft.com/office/drawing/2014/main" id="{9C0180EF-502D-4A8F-BE70-34FEDAB7D6EA}"/>
              </a:ext>
            </a:extLst>
          </p:cNvPr>
          <p:cNvSpPr txBox="1">
            <a:spLocks/>
          </p:cNvSpPr>
          <p:nvPr/>
        </p:nvSpPr>
        <p:spPr>
          <a:xfrm>
            <a:off x="1353782" y="1747666"/>
            <a:ext cx="9062698" cy="4849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0" name="Content Placeholder 2">
            <a:extLst>
              <a:ext uri="{FF2B5EF4-FFF2-40B4-BE49-F238E27FC236}">
                <a16:creationId xmlns:a16="http://schemas.microsoft.com/office/drawing/2014/main" id="{E27B25A7-E62C-4F65-B232-501526920BA2}"/>
              </a:ext>
            </a:extLst>
          </p:cNvPr>
          <p:cNvSpPr txBox="1">
            <a:spLocks/>
          </p:cNvSpPr>
          <p:nvPr/>
        </p:nvSpPr>
        <p:spPr>
          <a:xfrm>
            <a:off x="1353781" y="1738186"/>
            <a:ext cx="9062699" cy="4859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2" name="Content Placeholder 2">
            <a:extLst>
              <a:ext uri="{FF2B5EF4-FFF2-40B4-BE49-F238E27FC236}">
                <a16:creationId xmlns:a16="http://schemas.microsoft.com/office/drawing/2014/main" id="{7CE88821-B05A-448C-BD60-DEB4F547E498}"/>
              </a:ext>
            </a:extLst>
          </p:cNvPr>
          <p:cNvSpPr txBox="1">
            <a:spLocks/>
          </p:cNvSpPr>
          <p:nvPr/>
        </p:nvSpPr>
        <p:spPr>
          <a:xfrm>
            <a:off x="1353780" y="1809438"/>
            <a:ext cx="9062700" cy="4787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Tree>
    <p:extLst>
      <p:ext uri="{BB962C8B-B14F-4D97-AF65-F5344CB8AC3E}">
        <p14:creationId xmlns:p14="http://schemas.microsoft.com/office/powerpoint/2010/main" val="2869978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Medenzeggenschap – rechten OR voor overname/reorganisatie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783209"/>
            <a:ext cx="10515600" cy="4524382"/>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997528" y="1956252"/>
            <a:ext cx="9418952" cy="4641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dirty="0"/>
          </a:p>
        </p:txBody>
      </p:sp>
      <p:sp>
        <p:nvSpPr>
          <p:cNvPr id="7" name="Content Placeholder 2">
            <a:extLst>
              <a:ext uri="{FF2B5EF4-FFF2-40B4-BE49-F238E27FC236}">
                <a16:creationId xmlns:a16="http://schemas.microsoft.com/office/drawing/2014/main" id="{FB028129-87F8-406B-8530-4BC145D982EC}"/>
              </a:ext>
            </a:extLst>
          </p:cNvPr>
          <p:cNvSpPr txBox="1">
            <a:spLocks/>
          </p:cNvSpPr>
          <p:nvPr/>
        </p:nvSpPr>
        <p:spPr>
          <a:xfrm>
            <a:off x="997527" y="1956253"/>
            <a:ext cx="9418953" cy="464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600" dirty="0"/>
          </a:p>
        </p:txBody>
      </p:sp>
      <p:sp>
        <p:nvSpPr>
          <p:cNvPr id="8" name="Content Placeholder 2">
            <a:extLst>
              <a:ext uri="{FF2B5EF4-FFF2-40B4-BE49-F238E27FC236}">
                <a16:creationId xmlns:a16="http://schemas.microsoft.com/office/drawing/2014/main" id="{7BC4B044-7D38-4595-B4F6-3D075C82FBC2}"/>
              </a:ext>
            </a:extLst>
          </p:cNvPr>
          <p:cNvSpPr txBox="1">
            <a:spLocks/>
          </p:cNvSpPr>
          <p:nvPr/>
        </p:nvSpPr>
        <p:spPr>
          <a:xfrm>
            <a:off x="997527" y="1690687"/>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0" name="Content Placeholder 2">
            <a:extLst>
              <a:ext uri="{FF2B5EF4-FFF2-40B4-BE49-F238E27FC236}">
                <a16:creationId xmlns:a16="http://schemas.microsoft.com/office/drawing/2014/main" id="{26A86421-121C-4ED5-B3D1-158B40550D71}"/>
              </a:ext>
            </a:extLst>
          </p:cNvPr>
          <p:cNvSpPr txBox="1">
            <a:spLocks/>
          </p:cNvSpPr>
          <p:nvPr/>
        </p:nvSpPr>
        <p:spPr>
          <a:xfrm>
            <a:off x="997527" y="1341910"/>
            <a:ext cx="8540179" cy="5255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Content Placeholder 2">
            <a:extLst>
              <a:ext uri="{FF2B5EF4-FFF2-40B4-BE49-F238E27FC236}">
                <a16:creationId xmlns:a16="http://schemas.microsoft.com/office/drawing/2014/main" id="{029700E4-2CED-4B15-B68D-9DBB3AEFEDE3}"/>
              </a:ext>
            </a:extLst>
          </p:cNvPr>
          <p:cNvSpPr txBox="1">
            <a:spLocks/>
          </p:cNvSpPr>
          <p:nvPr/>
        </p:nvSpPr>
        <p:spPr>
          <a:xfrm>
            <a:off x="997526" y="1690686"/>
            <a:ext cx="9418954"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2" name="Content Placeholder 2">
            <a:extLst>
              <a:ext uri="{FF2B5EF4-FFF2-40B4-BE49-F238E27FC236}">
                <a16:creationId xmlns:a16="http://schemas.microsoft.com/office/drawing/2014/main" id="{5FE0340F-1116-4212-955E-D27D8B0BDBD4}"/>
              </a:ext>
            </a:extLst>
          </p:cNvPr>
          <p:cNvSpPr txBox="1">
            <a:spLocks/>
          </p:cNvSpPr>
          <p:nvPr/>
        </p:nvSpPr>
        <p:spPr>
          <a:xfrm>
            <a:off x="997525" y="1809440"/>
            <a:ext cx="9418955"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3" name="Content Placeholder 2">
            <a:extLst>
              <a:ext uri="{FF2B5EF4-FFF2-40B4-BE49-F238E27FC236}">
                <a16:creationId xmlns:a16="http://schemas.microsoft.com/office/drawing/2014/main" id="{24757F3D-E2D6-47C3-B841-FD9616ACC696}"/>
              </a:ext>
            </a:extLst>
          </p:cNvPr>
          <p:cNvSpPr txBox="1">
            <a:spLocks/>
          </p:cNvSpPr>
          <p:nvPr/>
        </p:nvSpPr>
        <p:spPr>
          <a:xfrm>
            <a:off x="838200" y="1934985"/>
            <a:ext cx="9578280" cy="466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endParaRPr lang="nl-NL" dirty="0"/>
          </a:p>
          <a:p>
            <a:pPr marL="0" indent="0">
              <a:buNone/>
            </a:pPr>
            <a:endParaRPr lang="nl-NL" dirty="0"/>
          </a:p>
        </p:txBody>
      </p:sp>
      <p:sp>
        <p:nvSpPr>
          <p:cNvPr id="14" name="Content Placeholder 2">
            <a:extLst>
              <a:ext uri="{FF2B5EF4-FFF2-40B4-BE49-F238E27FC236}">
                <a16:creationId xmlns:a16="http://schemas.microsoft.com/office/drawing/2014/main" id="{37D3DD98-04AC-4457-B57E-30B64674E006}"/>
              </a:ext>
            </a:extLst>
          </p:cNvPr>
          <p:cNvSpPr txBox="1">
            <a:spLocks/>
          </p:cNvSpPr>
          <p:nvPr/>
        </p:nvSpPr>
        <p:spPr>
          <a:xfrm>
            <a:off x="997525" y="1586207"/>
            <a:ext cx="9418956" cy="4906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p:txBody>
      </p:sp>
      <p:sp>
        <p:nvSpPr>
          <p:cNvPr id="15" name="Content Placeholder 2">
            <a:extLst>
              <a:ext uri="{FF2B5EF4-FFF2-40B4-BE49-F238E27FC236}">
                <a16:creationId xmlns:a16="http://schemas.microsoft.com/office/drawing/2014/main" id="{637C59BF-1A6E-4CE6-823A-6845A4565C71}"/>
              </a:ext>
            </a:extLst>
          </p:cNvPr>
          <p:cNvSpPr txBox="1">
            <a:spLocks/>
          </p:cNvSpPr>
          <p:nvPr/>
        </p:nvSpPr>
        <p:spPr>
          <a:xfrm>
            <a:off x="1180997" y="1633706"/>
            <a:ext cx="8712968" cy="5136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r>
              <a:rPr lang="nl-NL" sz="2400" dirty="0"/>
              <a:t> </a:t>
            </a:r>
          </a:p>
        </p:txBody>
      </p:sp>
      <p:sp>
        <p:nvSpPr>
          <p:cNvPr id="16" name="Content Placeholder 2">
            <a:extLst>
              <a:ext uri="{FF2B5EF4-FFF2-40B4-BE49-F238E27FC236}">
                <a16:creationId xmlns:a16="http://schemas.microsoft.com/office/drawing/2014/main" id="{18E18F0B-D541-4256-B984-40DEA6FE4DF2}"/>
              </a:ext>
            </a:extLst>
          </p:cNvPr>
          <p:cNvSpPr txBox="1">
            <a:spLocks/>
          </p:cNvSpPr>
          <p:nvPr/>
        </p:nvSpPr>
        <p:spPr>
          <a:xfrm>
            <a:off x="997524" y="2053737"/>
            <a:ext cx="9418956" cy="4543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17" name="Content Placeholder 2">
            <a:extLst>
              <a:ext uri="{FF2B5EF4-FFF2-40B4-BE49-F238E27FC236}">
                <a16:creationId xmlns:a16="http://schemas.microsoft.com/office/drawing/2014/main" id="{A1583F17-8019-4CB1-90B9-59D4C49622D0}"/>
              </a:ext>
            </a:extLst>
          </p:cNvPr>
          <p:cNvSpPr txBox="1">
            <a:spLocks/>
          </p:cNvSpPr>
          <p:nvPr/>
        </p:nvSpPr>
        <p:spPr>
          <a:xfrm>
            <a:off x="997523" y="1783211"/>
            <a:ext cx="9418957" cy="4814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22" name="Content Placeholder 2">
            <a:extLst>
              <a:ext uri="{FF2B5EF4-FFF2-40B4-BE49-F238E27FC236}">
                <a16:creationId xmlns:a16="http://schemas.microsoft.com/office/drawing/2014/main" id="{69851799-3CCE-4484-A6E5-1D94A6D421B3}"/>
              </a:ext>
            </a:extLst>
          </p:cNvPr>
          <p:cNvSpPr txBox="1">
            <a:spLocks/>
          </p:cNvSpPr>
          <p:nvPr/>
        </p:nvSpPr>
        <p:spPr>
          <a:xfrm>
            <a:off x="997522" y="1586207"/>
            <a:ext cx="9418958" cy="5011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0" name="Content Placeholder 2">
            <a:extLst>
              <a:ext uri="{FF2B5EF4-FFF2-40B4-BE49-F238E27FC236}">
                <a16:creationId xmlns:a16="http://schemas.microsoft.com/office/drawing/2014/main" id="{8D47C75B-BC3B-4082-BC3F-733CED50C1CF}"/>
              </a:ext>
            </a:extLst>
          </p:cNvPr>
          <p:cNvSpPr txBox="1">
            <a:spLocks/>
          </p:cNvSpPr>
          <p:nvPr/>
        </p:nvSpPr>
        <p:spPr>
          <a:xfrm>
            <a:off x="997521" y="1633706"/>
            <a:ext cx="9418959" cy="4963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9" name="Content Placeholder 2">
            <a:extLst>
              <a:ext uri="{FF2B5EF4-FFF2-40B4-BE49-F238E27FC236}">
                <a16:creationId xmlns:a16="http://schemas.microsoft.com/office/drawing/2014/main" id="{926972BA-DAB7-4C64-A387-3B44D9AF73F0}"/>
              </a:ext>
            </a:extLst>
          </p:cNvPr>
          <p:cNvSpPr txBox="1">
            <a:spLocks/>
          </p:cNvSpPr>
          <p:nvPr/>
        </p:nvSpPr>
        <p:spPr>
          <a:xfrm>
            <a:off x="1180997" y="1982484"/>
            <a:ext cx="9235483" cy="4614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1" name="Content Placeholder 2">
            <a:extLst>
              <a:ext uri="{FF2B5EF4-FFF2-40B4-BE49-F238E27FC236}">
                <a16:creationId xmlns:a16="http://schemas.microsoft.com/office/drawing/2014/main" id="{03E685CD-C460-4F36-8E8B-28CB588E275B}"/>
              </a:ext>
            </a:extLst>
          </p:cNvPr>
          <p:cNvSpPr txBox="1">
            <a:spLocks/>
          </p:cNvSpPr>
          <p:nvPr/>
        </p:nvSpPr>
        <p:spPr>
          <a:xfrm>
            <a:off x="997520" y="1809439"/>
            <a:ext cx="9418960"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3" name="Content Placeholder 2">
            <a:extLst>
              <a:ext uri="{FF2B5EF4-FFF2-40B4-BE49-F238E27FC236}">
                <a16:creationId xmlns:a16="http://schemas.microsoft.com/office/drawing/2014/main" id="{FABCEFA4-2F9D-4FB9-B523-479C577B5B91}"/>
              </a:ext>
            </a:extLst>
          </p:cNvPr>
          <p:cNvSpPr txBox="1">
            <a:spLocks/>
          </p:cNvSpPr>
          <p:nvPr/>
        </p:nvSpPr>
        <p:spPr>
          <a:xfrm>
            <a:off x="1180996" y="1633706"/>
            <a:ext cx="9235484" cy="4963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a:t>	</a:t>
            </a:r>
            <a:r>
              <a:rPr lang="nl-NL" b="1" dirty="0"/>
              <a:t>	</a:t>
            </a:r>
            <a:endParaRPr lang="nl-NL" sz="2200" b="1" dirty="0"/>
          </a:p>
        </p:txBody>
      </p:sp>
      <p:sp>
        <p:nvSpPr>
          <p:cNvPr id="24" name="Content Placeholder 2">
            <a:extLst>
              <a:ext uri="{FF2B5EF4-FFF2-40B4-BE49-F238E27FC236}">
                <a16:creationId xmlns:a16="http://schemas.microsoft.com/office/drawing/2014/main" id="{35E30056-829A-4C9A-BF48-66CA7A54FD57}"/>
              </a:ext>
            </a:extLst>
          </p:cNvPr>
          <p:cNvSpPr txBox="1">
            <a:spLocks/>
          </p:cNvSpPr>
          <p:nvPr/>
        </p:nvSpPr>
        <p:spPr>
          <a:xfrm>
            <a:off x="1180995" y="1633705"/>
            <a:ext cx="9235485" cy="4963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a:p>
            <a:endParaRPr lang="nl-NL" sz="2200" dirty="0"/>
          </a:p>
        </p:txBody>
      </p:sp>
      <p:sp>
        <p:nvSpPr>
          <p:cNvPr id="25" name="Content Placeholder 2">
            <a:extLst>
              <a:ext uri="{FF2B5EF4-FFF2-40B4-BE49-F238E27FC236}">
                <a16:creationId xmlns:a16="http://schemas.microsoft.com/office/drawing/2014/main" id="{7574DA4C-237C-4344-9B55-2331F384DB10}"/>
              </a:ext>
            </a:extLst>
          </p:cNvPr>
          <p:cNvSpPr txBox="1">
            <a:spLocks/>
          </p:cNvSpPr>
          <p:nvPr/>
        </p:nvSpPr>
        <p:spPr>
          <a:xfrm>
            <a:off x="1353786" y="1690684"/>
            <a:ext cx="9062694" cy="490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6" name="Content Placeholder 2">
            <a:extLst>
              <a:ext uri="{FF2B5EF4-FFF2-40B4-BE49-F238E27FC236}">
                <a16:creationId xmlns:a16="http://schemas.microsoft.com/office/drawing/2014/main" id="{D7A623BA-4E7C-4013-BA7C-43E956EB3FF0}"/>
              </a:ext>
            </a:extLst>
          </p:cNvPr>
          <p:cNvSpPr txBox="1">
            <a:spLocks/>
          </p:cNvSpPr>
          <p:nvPr/>
        </p:nvSpPr>
        <p:spPr>
          <a:xfrm>
            <a:off x="1353785" y="1842462"/>
            <a:ext cx="9062695" cy="4754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7" name="Content Placeholder 2">
            <a:extLst>
              <a:ext uri="{FF2B5EF4-FFF2-40B4-BE49-F238E27FC236}">
                <a16:creationId xmlns:a16="http://schemas.microsoft.com/office/drawing/2014/main" id="{F0223CDB-3C4B-420C-91CD-1CD4F1226CBC}"/>
              </a:ext>
            </a:extLst>
          </p:cNvPr>
          <p:cNvSpPr txBox="1">
            <a:spLocks/>
          </p:cNvSpPr>
          <p:nvPr/>
        </p:nvSpPr>
        <p:spPr>
          <a:xfrm>
            <a:off x="1353784" y="1747666"/>
            <a:ext cx="9062696" cy="4849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200" dirty="0"/>
          </a:p>
        </p:txBody>
      </p:sp>
      <p:sp>
        <p:nvSpPr>
          <p:cNvPr id="28" name="Content Placeholder 2">
            <a:extLst>
              <a:ext uri="{FF2B5EF4-FFF2-40B4-BE49-F238E27FC236}">
                <a16:creationId xmlns:a16="http://schemas.microsoft.com/office/drawing/2014/main" id="{4459828B-6054-49EB-B0FF-82896B8A4DD5}"/>
              </a:ext>
            </a:extLst>
          </p:cNvPr>
          <p:cNvSpPr txBox="1">
            <a:spLocks/>
          </p:cNvSpPr>
          <p:nvPr/>
        </p:nvSpPr>
        <p:spPr>
          <a:xfrm>
            <a:off x="1353783" y="1783210"/>
            <a:ext cx="9062697" cy="4814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29" name="Content Placeholder 2">
            <a:extLst>
              <a:ext uri="{FF2B5EF4-FFF2-40B4-BE49-F238E27FC236}">
                <a16:creationId xmlns:a16="http://schemas.microsoft.com/office/drawing/2014/main" id="{9C0180EF-502D-4A8F-BE70-34FEDAB7D6EA}"/>
              </a:ext>
            </a:extLst>
          </p:cNvPr>
          <p:cNvSpPr txBox="1">
            <a:spLocks/>
          </p:cNvSpPr>
          <p:nvPr/>
        </p:nvSpPr>
        <p:spPr>
          <a:xfrm>
            <a:off x="1353782" y="1747666"/>
            <a:ext cx="9062698" cy="4849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0" name="Content Placeholder 2">
            <a:extLst>
              <a:ext uri="{FF2B5EF4-FFF2-40B4-BE49-F238E27FC236}">
                <a16:creationId xmlns:a16="http://schemas.microsoft.com/office/drawing/2014/main" id="{E27B25A7-E62C-4F65-B232-501526920BA2}"/>
              </a:ext>
            </a:extLst>
          </p:cNvPr>
          <p:cNvSpPr txBox="1">
            <a:spLocks/>
          </p:cNvSpPr>
          <p:nvPr/>
        </p:nvSpPr>
        <p:spPr>
          <a:xfrm>
            <a:off x="1353781" y="1738186"/>
            <a:ext cx="9062699" cy="4859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2" name="Content Placeholder 2">
            <a:extLst>
              <a:ext uri="{FF2B5EF4-FFF2-40B4-BE49-F238E27FC236}">
                <a16:creationId xmlns:a16="http://schemas.microsoft.com/office/drawing/2014/main" id="{7CE88821-B05A-448C-BD60-DEB4F547E498}"/>
              </a:ext>
            </a:extLst>
          </p:cNvPr>
          <p:cNvSpPr txBox="1">
            <a:spLocks/>
          </p:cNvSpPr>
          <p:nvPr/>
        </p:nvSpPr>
        <p:spPr>
          <a:xfrm>
            <a:off x="1353780" y="1809438"/>
            <a:ext cx="9062700" cy="4787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1" name="Content Placeholder 2">
            <a:extLst>
              <a:ext uri="{FF2B5EF4-FFF2-40B4-BE49-F238E27FC236}">
                <a16:creationId xmlns:a16="http://schemas.microsoft.com/office/drawing/2014/main" id="{167065D9-C147-424E-920E-8D137BAFBABB}"/>
              </a:ext>
            </a:extLst>
          </p:cNvPr>
          <p:cNvSpPr txBox="1">
            <a:spLocks/>
          </p:cNvSpPr>
          <p:nvPr/>
        </p:nvSpPr>
        <p:spPr>
          <a:xfrm>
            <a:off x="1003300" y="1778000"/>
            <a:ext cx="9463980" cy="4819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nl-NL" dirty="0"/>
              <a:t>Hoe moet 24 WOR nu meer in detail worden gezien?</a:t>
            </a:r>
          </a:p>
          <a:p>
            <a:pPr marL="0" indent="0">
              <a:buFont typeface="Wingdings" panose="05000000000000000000" pitchFamily="2" charset="2"/>
              <a:buNone/>
            </a:pPr>
            <a:endParaRPr lang="nl-NL" dirty="0"/>
          </a:p>
          <a:p>
            <a:r>
              <a:rPr lang="nl-NL" sz="2400" dirty="0"/>
              <a:t>Let ook op als OR: Hof Amsterdam (OK) 13 december 2001, «JAR» 2002/14 (PTT Post Distributie): </a:t>
            </a:r>
          </a:p>
          <a:p>
            <a:endParaRPr lang="nl-NL" sz="2400" dirty="0"/>
          </a:p>
          <a:p>
            <a:r>
              <a:rPr lang="nl-NL" sz="2400" dirty="0"/>
              <a:t>Een ondernemingsraad kan in het kader van een afgesproken gefaseerde besluitvorming eerst terugkomen op een eerder gegeven positief advies, als zich zodanige feiten en omstandigheden voordoen dat getwijfeld moet worden aan de aanvaardbaarheid van een eerder besluit. </a:t>
            </a:r>
          </a:p>
        </p:txBody>
      </p:sp>
    </p:spTree>
    <p:extLst>
      <p:ext uri="{BB962C8B-B14F-4D97-AF65-F5344CB8AC3E}">
        <p14:creationId xmlns:p14="http://schemas.microsoft.com/office/powerpoint/2010/main" val="331405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Inhoud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p:txBody>
          <a:bodyPr/>
          <a:lstStyle/>
          <a:p>
            <a:pPr marL="514350" indent="-514350" fontAlgn="t">
              <a:buAutoNum type="arabicPeriod"/>
            </a:pPr>
            <a:r>
              <a:rPr lang="nl-NL" dirty="0"/>
              <a:t>Let goed op bij signalen van voorbereiding!</a:t>
            </a:r>
          </a:p>
          <a:p>
            <a:pPr marL="514350" indent="-514350" fontAlgn="t">
              <a:buAutoNum type="arabicPeriod"/>
            </a:pPr>
            <a:r>
              <a:rPr lang="nl-NL" dirty="0"/>
              <a:t>Adviesrecht adviseurs</a:t>
            </a:r>
          </a:p>
          <a:p>
            <a:pPr marL="514350" indent="-514350" fontAlgn="t">
              <a:buAutoNum type="arabicPeriod"/>
            </a:pPr>
            <a:r>
              <a:rPr lang="nl-NL" dirty="0"/>
              <a:t>Artikel 24 WOR</a:t>
            </a:r>
          </a:p>
          <a:p>
            <a:pPr marL="514350" indent="-514350" fontAlgn="t">
              <a:buAutoNum type="arabicPeriod"/>
            </a:pPr>
            <a:r>
              <a:rPr lang="nl-NL" dirty="0"/>
              <a:t>Adviestraject</a:t>
            </a:r>
          </a:p>
          <a:p>
            <a:pPr marL="514350" indent="-514350" fontAlgn="t">
              <a:buAutoNum type="arabicPeriod"/>
            </a:pPr>
            <a:r>
              <a:rPr lang="nl-NL" dirty="0"/>
              <a:t>Tijdens en na de reorganisatie</a:t>
            </a:r>
          </a:p>
          <a:p>
            <a:pPr marL="514350" indent="-514350" fontAlgn="t">
              <a:buAutoNum type="arabicPeriod"/>
            </a:pPr>
            <a:endParaRPr lang="nl-NL" dirty="0"/>
          </a:p>
        </p:txBody>
      </p:sp>
    </p:spTree>
    <p:extLst>
      <p:ext uri="{BB962C8B-B14F-4D97-AF65-F5344CB8AC3E}">
        <p14:creationId xmlns:p14="http://schemas.microsoft.com/office/powerpoint/2010/main" val="207092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Medenzeggenschap – rechten OR voor overname/reorganisatie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783209"/>
            <a:ext cx="10515600" cy="4524382"/>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997528" y="1956252"/>
            <a:ext cx="9418952" cy="4641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dirty="0"/>
          </a:p>
        </p:txBody>
      </p:sp>
      <p:sp>
        <p:nvSpPr>
          <p:cNvPr id="7" name="Content Placeholder 2">
            <a:extLst>
              <a:ext uri="{FF2B5EF4-FFF2-40B4-BE49-F238E27FC236}">
                <a16:creationId xmlns:a16="http://schemas.microsoft.com/office/drawing/2014/main" id="{FB028129-87F8-406B-8530-4BC145D982EC}"/>
              </a:ext>
            </a:extLst>
          </p:cNvPr>
          <p:cNvSpPr txBox="1">
            <a:spLocks/>
          </p:cNvSpPr>
          <p:nvPr/>
        </p:nvSpPr>
        <p:spPr>
          <a:xfrm>
            <a:off x="997527" y="1956253"/>
            <a:ext cx="9418953" cy="464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600" dirty="0"/>
          </a:p>
        </p:txBody>
      </p:sp>
      <p:sp>
        <p:nvSpPr>
          <p:cNvPr id="8" name="Content Placeholder 2">
            <a:extLst>
              <a:ext uri="{FF2B5EF4-FFF2-40B4-BE49-F238E27FC236}">
                <a16:creationId xmlns:a16="http://schemas.microsoft.com/office/drawing/2014/main" id="{7BC4B044-7D38-4595-B4F6-3D075C82FBC2}"/>
              </a:ext>
            </a:extLst>
          </p:cNvPr>
          <p:cNvSpPr txBox="1">
            <a:spLocks/>
          </p:cNvSpPr>
          <p:nvPr/>
        </p:nvSpPr>
        <p:spPr>
          <a:xfrm>
            <a:off x="997527" y="1690687"/>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0" name="Content Placeholder 2">
            <a:extLst>
              <a:ext uri="{FF2B5EF4-FFF2-40B4-BE49-F238E27FC236}">
                <a16:creationId xmlns:a16="http://schemas.microsoft.com/office/drawing/2014/main" id="{26A86421-121C-4ED5-B3D1-158B40550D71}"/>
              </a:ext>
            </a:extLst>
          </p:cNvPr>
          <p:cNvSpPr txBox="1">
            <a:spLocks/>
          </p:cNvSpPr>
          <p:nvPr/>
        </p:nvSpPr>
        <p:spPr>
          <a:xfrm>
            <a:off x="997527" y="1341910"/>
            <a:ext cx="8540179" cy="5255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Content Placeholder 2">
            <a:extLst>
              <a:ext uri="{FF2B5EF4-FFF2-40B4-BE49-F238E27FC236}">
                <a16:creationId xmlns:a16="http://schemas.microsoft.com/office/drawing/2014/main" id="{029700E4-2CED-4B15-B68D-9DBB3AEFEDE3}"/>
              </a:ext>
            </a:extLst>
          </p:cNvPr>
          <p:cNvSpPr txBox="1">
            <a:spLocks/>
          </p:cNvSpPr>
          <p:nvPr/>
        </p:nvSpPr>
        <p:spPr>
          <a:xfrm>
            <a:off x="997526" y="1690686"/>
            <a:ext cx="9418954"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2" name="Content Placeholder 2">
            <a:extLst>
              <a:ext uri="{FF2B5EF4-FFF2-40B4-BE49-F238E27FC236}">
                <a16:creationId xmlns:a16="http://schemas.microsoft.com/office/drawing/2014/main" id="{5FE0340F-1116-4212-955E-D27D8B0BDBD4}"/>
              </a:ext>
            </a:extLst>
          </p:cNvPr>
          <p:cNvSpPr txBox="1">
            <a:spLocks/>
          </p:cNvSpPr>
          <p:nvPr/>
        </p:nvSpPr>
        <p:spPr>
          <a:xfrm>
            <a:off x="997525" y="1809440"/>
            <a:ext cx="9418955"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3" name="Content Placeholder 2">
            <a:extLst>
              <a:ext uri="{FF2B5EF4-FFF2-40B4-BE49-F238E27FC236}">
                <a16:creationId xmlns:a16="http://schemas.microsoft.com/office/drawing/2014/main" id="{24757F3D-E2D6-47C3-B841-FD9616ACC696}"/>
              </a:ext>
            </a:extLst>
          </p:cNvPr>
          <p:cNvSpPr txBox="1">
            <a:spLocks/>
          </p:cNvSpPr>
          <p:nvPr/>
        </p:nvSpPr>
        <p:spPr>
          <a:xfrm>
            <a:off x="838200" y="1934985"/>
            <a:ext cx="9578280" cy="466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endParaRPr lang="nl-NL" dirty="0"/>
          </a:p>
          <a:p>
            <a:pPr marL="0" indent="0">
              <a:buNone/>
            </a:pPr>
            <a:endParaRPr lang="nl-NL" dirty="0"/>
          </a:p>
        </p:txBody>
      </p:sp>
      <p:sp>
        <p:nvSpPr>
          <p:cNvPr id="14" name="Content Placeholder 2">
            <a:extLst>
              <a:ext uri="{FF2B5EF4-FFF2-40B4-BE49-F238E27FC236}">
                <a16:creationId xmlns:a16="http://schemas.microsoft.com/office/drawing/2014/main" id="{37D3DD98-04AC-4457-B57E-30B64674E006}"/>
              </a:ext>
            </a:extLst>
          </p:cNvPr>
          <p:cNvSpPr txBox="1">
            <a:spLocks/>
          </p:cNvSpPr>
          <p:nvPr/>
        </p:nvSpPr>
        <p:spPr>
          <a:xfrm>
            <a:off x="997525" y="1586207"/>
            <a:ext cx="9418956" cy="4906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p:txBody>
      </p:sp>
      <p:sp>
        <p:nvSpPr>
          <p:cNvPr id="15" name="Content Placeholder 2">
            <a:extLst>
              <a:ext uri="{FF2B5EF4-FFF2-40B4-BE49-F238E27FC236}">
                <a16:creationId xmlns:a16="http://schemas.microsoft.com/office/drawing/2014/main" id="{637C59BF-1A6E-4CE6-823A-6845A4565C71}"/>
              </a:ext>
            </a:extLst>
          </p:cNvPr>
          <p:cNvSpPr txBox="1">
            <a:spLocks/>
          </p:cNvSpPr>
          <p:nvPr/>
        </p:nvSpPr>
        <p:spPr>
          <a:xfrm>
            <a:off x="1180997" y="1633706"/>
            <a:ext cx="8712968" cy="5136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r>
              <a:rPr lang="nl-NL" sz="2400" dirty="0"/>
              <a:t> </a:t>
            </a:r>
          </a:p>
        </p:txBody>
      </p:sp>
      <p:sp>
        <p:nvSpPr>
          <p:cNvPr id="16" name="Content Placeholder 2">
            <a:extLst>
              <a:ext uri="{FF2B5EF4-FFF2-40B4-BE49-F238E27FC236}">
                <a16:creationId xmlns:a16="http://schemas.microsoft.com/office/drawing/2014/main" id="{18E18F0B-D541-4256-B984-40DEA6FE4DF2}"/>
              </a:ext>
            </a:extLst>
          </p:cNvPr>
          <p:cNvSpPr txBox="1">
            <a:spLocks/>
          </p:cNvSpPr>
          <p:nvPr/>
        </p:nvSpPr>
        <p:spPr>
          <a:xfrm>
            <a:off x="997524" y="2053737"/>
            <a:ext cx="9418956" cy="4543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17" name="Content Placeholder 2">
            <a:extLst>
              <a:ext uri="{FF2B5EF4-FFF2-40B4-BE49-F238E27FC236}">
                <a16:creationId xmlns:a16="http://schemas.microsoft.com/office/drawing/2014/main" id="{A1583F17-8019-4CB1-90B9-59D4C49622D0}"/>
              </a:ext>
            </a:extLst>
          </p:cNvPr>
          <p:cNvSpPr txBox="1">
            <a:spLocks/>
          </p:cNvSpPr>
          <p:nvPr/>
        </p:nvSpPr>
        <p:spPr>
          <a:xfrm>
            <a:off x="997523" y="1783211"/>
            <a:ext cx="9418957" cy="4814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22" name="Content Placeholder 2">
            <a:extLst>
              <a:ext uri="{FF2B5EF4-FFF2-40B4-BE49-F238E27FC236}">
                <a16:creationId xmlns:a16="http://schemas.microsoft.com/office/drawing/2014/main" id="{69851799-3CCE-4484-A6E5-1D94A6D421B3}"/>
              </a:ext>
            </a:extLst>
          </p:cNvPr>
          <p:cNvSpPr txBox="1">
            <a:spLocks/>
          </p:cNvSpPr>
          <p:nvPr/>
        </p:nvSpPr>
        <p:spPr>
          <a:xfrm>
            <a:off x="997522" y="1586207"/>
            <a:ext cx="9418958" cy="5011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0" name="Content Placeholder 2">
            <a:extLst>
              <a:ext uri="{FF2B5EF4-FFF2-40B4-BE49-F238E27FC236}">
                <a16:creationId xmlns:a16="http://schemas.microsoft.com/office/drawing/2014/main" id="{8D47C75B-BC3B-4082-BC3F-733CED50C1CF}"/>
              </a:ext>
            </a:extLst>
          </p:cNvPr>
          <p:cNvSpPr txBox="1">
            <a:spLocks/>
          </p:cNvSpPr>
          <p:nvPr/>
        </p:nvSpPr>
        <p:spPr>
          <a:xfrm>
            <a:off x="997521" y="1633706"/>
            <a:ext cx="9418959" cy="4963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9" name="Content Placeholder 2">
            <a:extLst>
              <a:ext uri="{FF2B5EF4-FFF2-40B4-BE49-F238E27FC236}">
                <a16:creationId xmlns:a16="http://schemas.microsoft.com/office/drawing/2014/main" id="{926972BA-DAB7-4C64-A387-3B44D9AF73F0}"/>
              </a:ext>
            </a:extLst>
          </p:cNvPr>
          <p:cNvSpPr txBox="1">
            <a:spLocks/>
          </p:cNvSpPr>
          <p:nvPr/>
        </p:nvSpPr>
        <p:spPr>
          <a:xfrm>
            <a:off x="1180997" y="1982484"/>
            <a:ext cx="9235483" cy="4614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1" name="Content Placeholder 2">
            <a:extLst>
              <a:ext uri="{FF2B5EF4-FFF2-40B4-BE49-F238E27FC236}">
                <a16:creationId xmlns:a16="http://schemas.microsoft.com/office/drawing/2014/main" id="{03E685CD-C460-4F36-8E8B-28CB588E275B}"/>
              </a:ext>
            </a:extLst>
          </p:cNvPr>
          <p:cNvSpPr txBox="1">
            <a:spLocks/>
          </p:cNvSpPr>
          <p:nvPr/>
        </p:nvSpPr>
        <p:spPr>
          <a:xfrm>
            <a:off x="997520" y="1809439"/>
            <a:ext cx="9418960"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3" name="Content Placeholder 2">
            <a:extLst>
              <a:ext uri="{FF2B5EF4-FFF2-40B4-BE49-F238E27FC236}">
                <a16:creationId xmlns:a16="http://schemas.microsoft.com/office/drawing/2014/main" id="{FABCEFA4-2F9D-4FB9-B523-479C577B5B91}"/>
              </a:ext>
            </a:extLst>
          </p:cNvPr>
          <p:cNvSpPr txBox="1">
            <a:spLocks/>
          </p:cNvSpPr>
          <p:nvPr/>
        </p:nvSpPr>
        <p:spPr>
          <a:xfrm>
            <a:off x="1180996" y="1633706"/>
            <a:ext cx="9235484" cy="4963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a:t>	</a:t>
            </a:r>
            <a:r>
              <a:rPr lang="nl-NL" b="1" dirty="0"/>
              <a:t>	</a:t>
            </a:r>
            <a:endParaRPr lang="nl-NL" sz="2200" b="1" dirty="0"/>
          </a:p>
        </p:txBody>
      </p:sp>
      <p:sp>
        <p:nvSpPr>
          <p:cNvPr id="24" name="Content Placeholder 2">
            <a:extLst>
              <a:ext uri="{FF2B5EF4-FFF2-40B4-BE49-F238E27FC236}">
                <a16:creationId xmlns:a16="http://schemas.microsoft.com/office/drawing/2014/main" id="{35E30056-829A-4C9A-BF48-66CA7A54FD57}"/>
              </a:ext>
            </a:extLst>
          </p:cNvPr>
          <p:cNvSpPr txBox="1">
            <a:spLocks/>
          </p:cNvSpPr>
          <p:nvPr/>
        </p:nvSpPr>
        <p:spPr>
          <a:xfrm>
            <a:off x="1180995" y="1633705"/>
            <a:ext cx="9235485" cy="4963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a:p>
            <a:endParaRPr lang="nl-NL" sz="2200" dirty="0"/>
          </a:p>
        </p:txBody>
      </p:sp>
      <p:sp>
        <p:nvSpPr>
          <p:cNvPr id="25" name="Content Placeholder 2">
            <a:extLst>
              <a:ext uri="{FF2B5EF4-FFF2-40B4-BE49-F238E27FC236}">
                <a16:creationId xmlns:a16="http://schemas.microsoft.com/office/drawing/2014/main" id="{7574DA4C-237C-4344-9B55-2331F384DB10}"/>
              </a:ext>
            </a:extLst>
          </p:cNvPr>
          <p:cNvSpPr txBox="1">
            <a:spLocks/>
          </p:cNvSpPr>
          <p:nvPr/>
        </p:nvSpPr>
        <p:spPr>
          <a:xfrm>
            <a:off x="1353786" y="1690684"/>
            <a:ext cx="9062694" cy="490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6" name="Content Placeholder 2">
            <a:extLst>
              <a:ext uri="{FF2B5EF4-FFF2-40B4-BE49-F238E27FC236}">
                <a16:creationId xmlns:a16="http://schemas.microsoft.com/office/drawing/2014/main" id="{D7A623BA-4E7C-4013-BA7C-43E956EB3FF0}"/>
              </a:ext>
            </a:extLst>
          </p:cNvPr>
          <p:cNvSpPr txBox="1">
            <a:spLocks/>
          </p:cNvSpPr>
          <p:nvPr/>
        </p:nvSpPr>
        <p:spPr>
          <a:xfrm>
            <a:off x="1353785" y="1842462"/>
            <a:ext cx="9062695" cy="4754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7" name="Content Placeholder 2">
            <a:extLst>
              <a:ext uri="{FF2B5EF4-FFF2-40B4-BE49-F238E27FC236}">
                <a16:creationId xmlns:a16="http://schemas.microsoft.com/office/drawing/2014/main" id="{F0223CDB-3C4B-420C-91CD-1CD4F1226CBC}"/>
              </a:ext>
            </a:extLst>
          </p:cNvPr>
          <p:cNvSpPr txBox="1">
            <a:spLocks/>
          </p:cNvSpPr>
          <p:nvPr/>
        </p:nvSpPr>
        <p:spPr>
          <a:xfrm>
            <a:off x="1353784" y="1747666"/>
            <a:ext cx="9062696" cy="4849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200" dirty="0"/>
          </a:p>
        </p:txBody>
      </p:sp>
      <p:sp>
        <p:nvSpPr>
          <p:cNvPr id="28" name="Content Placeholder 2">
            <a:extLst>
              <a:ext uri="{FF2B5EF4-FFF2-40B4-BE49-F238E27FC236}">
                <a16:creationId xmlns:a16="http://schemas.microsoft.com/office/drawing/2014/main" id="{4459828B-6054-49EB-B0FF-82896B8A4DD5}"/>
              </a:ext>
            </a:extLst>
          </p:cNvPr>
          <p:cNvSpPr txBox="1">
            <a:spLocks/>
          </p:cNvSpPr>
          <p:nvPr/>
        </p:nvSpPr>
        <p:spPr>
          <a:xfrm>
            <a:off x="1353783" y="1783210"/>
            <a:ext cx="9062697" cy="4814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29" name="Content Placeholder 2">
            <a:extLst>
              <a:ext uri="{FF2B5EF4-FFF2-40B4-BE49-F238E27FC236}">
                <a16:creationId xmlns:a16="http://schemas.microsoft.com/office/drawing/2014/main" id="{9C0180EF-502D-4A8F-BE70-34FEDAB7D6EA}"/>
              </a:ext>
            </a:extLst>
          </p:cNvPr>
          <p:cNvSpPr txBox="1">
            <a:spLocks/>
          </p:cNvSpPr>
          <p:nvPr/>
        </p:nvSpPr>
        <p:spPr>
          <a:xfrm>
            <a:off x="1353782" y="1747666"/>
            <a:ext cx="9062698" cy="4849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0" name="Content Placeholder 2">
            <a:extLst>
              <a:ext uri="{FF2B5EF4-FFF2-40B4-BE49-F238E27FC236}">
                <a16:creationId xmlns:a16="http://schemas.microsoft.com/office/drawing/2014/main" id="{E27B25A7-E62C-4F65-B232-501526920BA2}"/>
              </a:ext>
            </a:extLst>
          </p:cNvPr>
          <p:cNvSpPr txBox="1">
            <a:spLocks/>
          </p:cNvSpPr>
          <p:nvPr/>
        </p:nvSpPr>
        <p:spPr>
          <a:xfrm>
            <a:off x="1353781" y="1738186"/>
            <a:ext cx="9062699" cy="4859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2" name="Content Placeholder 2">
            <a:extLst>
              <a:ext uri="{FF2B5EF4-FFF2-40B4-BE49-F238E27FC236}">
                <a16:creationId xmlns:a16="http://schemas.microsoft.com/office/drawing/2014/main" id="{7CE88821-B05A-448C-BD60-DEB4F547E498}"/>
              </a:ext>
            </a:extLst>
          </p:cNvPr>
          <p:cNvSpPr txBox="1">
            <a:spLocks/>
          </p:cNvSpPr>
          <p:nvPr/>
        </p:nvSpPr>
        <p:spPr>
          <a:xfrm>
            <a:off x="1353780" y="1809438"/>
            <a:ext cx="9062700" cy="4787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1" name="Content Placeholder 2">
            <a:extLst>
              <a:ext uri="{FF2B5EF4-FFF2-40B4-BE49-F238E27FC236}">
                <a16:creationId xmlns:a16="http://schemas.microsoft.com/office/drawing/2014/main" id="{167065D9-C147-424E-920E-8D137BAFBABB}"/>
              </a:ext>
            </a:extLst>
          </p:cNvPr>
          <p:cNvSpPr txBox="1">
            <a:spLocks/>
          </p:cNvSpPr>
          <p:nvPr/>
        </p:nvSpPr>
        <p:spPr>
          <a:xfrm>
            <a:off x="1353780" y="1783208"/>
            <a:ext cx="9062700" cy="4814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33" name="Content Placeholder 2">
            <a:extLst>
              <a:ext uri="{FF2B5EF4-FFF2-40B4-BE49-F238E27FC236}">
                <a16:creationId xmlns:a16="http://schemas.microsoft.com/office/drawing/2014/main" id="{13386A41-5B4F-4C68-A799-7302459F442C}"/>
              </a:ext>
            </a:extLst>
          </p:cNvPr>
          <p:cNvSpPr txBox="1">
            <a:spLocks/>
          </p:cNvSpPr>
          <p:nvPr/>
        </p:nvSpPr>
        <p:spPr>
          <a:xfrm>
            <a:off x="863601" y="1854200"/>
            <a:ext cx="9552880" cy="4743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nl-NL" dirty="0"/>
              <a:t>Hoe moet 24 WOR nu meer in detail worden gezien?</a:t>
            </a:r>
          </a:p>
          <a:p>
            <a:pPr marL="0" indent="0">
              <a:buFont typeface="Wingdings" panose="05000000000000000000" pitchFamily="2" charset="2"/>
              <a:buNone/>
            </a:pPr>
            <a:endParaRPr lang="nl-NL" dirty="0"/>
          </a:p>
          <a:p>
            <a:r>
              <a:rPr lang="nl-NL" sz="2400" dirty="0"/>
              <a:t>Hof Amsterdam (OK) 8 augustus 2002, «JAR» 2002/276 (Rijksgebouwendienst): </a:t>
            </a:r>
          </a:p>
          <a:p>
            <a:endParaRPr lang="nl-NL" sz="2400" dirty="0"/>
          </a:p>
          <a:p>
            <a:r>
              <a:rPr lang="nl-NL" sz="2400" dirty="0"/>
              <a:t>In het kader van een gefaseerde besluitvorming kan pas op een eerder genomen besluit worden teruggekomen indien zich </a:t>
            </a:r>
            <a:r>
              <a:rPr lang="nl-NL" sz="2400" b="1" dirty="0"/>
              <a:t>onvoorziene omstandigheden </a:t>
            </a:r>
            <a:r>
              <a:rPr lang="nl-NL" sz="2400" dirty="0"/>
              <a:t>voordoen die van zodanige ernst en gewicht zijn dat getwijfeld moet worden aan de juistheid van dat eerder genomen besluit.</a:t>
            </a:r>
          </a:p>
        </p:txBody>
      </p:sp>
    </p:spTree>
    <p:extLst>
      <p:ext uri="{BB962C8B-B14F-4D97-AF65-F5344CB8AC3E}">
        <p14:creationId xmlns:p14="http://schemas.microsoft.com/office/powerpoint/2010/main" val="1836136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Medenzeggenschap – rechten OR voor overname/reorganisatie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783209"/>
            <a:ext cx="10515600" cy="4524382"/>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997528" y="1956252"/>
            <a:ext cx="9418952" cy="4641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dirty="0"/>
          </a:p>
        </p:txBody>
      </p:sp>
      <p:sp>
        <p:nvSpPr>
          <p:cNvPr id="7" name="Content Placeholder 2">
            <a:extLst>
              <a:ext uri="{FF2B5EF4-FFF2-40B4-BE49-F238E27FC236}">
                <a16:creationId xmlns:a16="http://schemas.microsoft.com/office/drawing/2014/main" id="{FB028129-87F8-406B-8530-4BC145D982EC}"/>
              </a:ext>
            </a:extLst>
          </p:cNvPr>
          <p:cNvSpPr txBox="1">
            <a:spLocks/>
          </p:cNvSpPr>
          <p:nvPr/>
        </p:nvSpPr>
        <p:spPr>
          <a:xfrm>
            <a:off x="997527" y="1956253"/>
            <a:ext cx="9418953" cy="464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600" dirty="0"/>
          </a:p>
        </p:txBody>
      </p:sp>
      <p:sp>
        <p:nvSpPr>
          <p:cNvPr id="8" name="Content Placeholder 2">
            <a:extLst>
              <a:ext uri="{FF2B5EF4-FFF2-40B4-BE49-F238E27FC236}">
                <a16:creationId xmlns:a16="http://schemas.microsoft.com/office/drawing/2014/main" id="{7BC4B044-7D38-4595-B4F6-3D075C82FBC2}"/>
              </a:ext>
            </a:extLst>
          </p:cNvPr>
          <p:cNvSpPr txBox="1">
            <a:spLocks/>
          </p:cNvSpPr>
          <p:nvPr/>
        </p:nvSpPr>
        <p:spPr>
          <a:xfrm>
            <a:off x="997527" y="1690687"/>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0" name="Content Placeholder 2">
            <a:extLst>
              <a:ext uri="{FF2B5EF4-FFF2-40B4-BE49-F238E27FC236}">
                <a16:creationId xmlns:a16="http://schemas.microsoft.com/office/drawing/2014/main" id="{26A86421-121C-4ED5-B3D1-158B40550D71}"/>
              </a:ext>
            </a:extLst>
          </p:cNvPr>
          <p:cNvSpPr txBox="1">
            <a:spLocks/>
          </p:cNvSpPr>
          <p:nvPr/>
        </p:nvSpPr>
        <p:spPr>
          <a:xfrm>
            <a:off x="997527" y="1341910"/>
            <a:ext cx="8540179" cy="5255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Content Placeholder 2">
            <a:extLst>
              <a:ext uri="{FF2B5EF4-FFF2-40B4-BE49-F238E27FC236}">
                <a16:creationId xmlns:a16="http://schemas.microsoft.com/office/drawing/2014/main" id="{029700E4-2CED-4B15-B68D-9DBB3AEFEDE3}"/>
              </a:ext>
            </a:extLst>
          </p:cNvPr>
          <p:cNvSpPr txBox="1">
            <a:spLocks/>
          </p:cNvSpPr>
          <p:nvPr/>
        </p:nvSpPr>
        <p:spPr>
          <a:xfrm>
            <a:off x="997526" y="1690686"/>
            <a:ext cx="9418954"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2" name="Content Placeholder 2">
            <a:extLst>
              <a:ext uri="{FF2B5EF4-FFF2-40B4-BE49-F238E27FC236}">
                <a16:creationId xmlns:a16="http://schemas.microsoft.com/office/drawing/2014/main" id="{5FE0340F-1116-4212-955E-D27D8B0BDBD4}"/>
              </a:ext>
            </a:extLst>
          </p:cNvPr>
          <p:cNvSpPr txBox="1">
            <a:spLocks/>
          </p:cNvSpPr>
          <p:nvPr/>
        </p:nvSpPr>
        <p:spPr>
          <a:xfrm>
            <a:off x="997525" y="1809440"/>
            <a:ext cx="9418955"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3" name="Content Placeholder 2">
            <a:extLst>
              <a:ext uri="{FF2B5EF4-FFF2-40B4-BE49-F238E27FC236}">
                <a16:creationId xmlns:a16="http://schemas.microsoft.com/office/drawing/2014/main" id="{24757F3D-E2D6-47C3-B841-FD9616ACC696}"/>
              </a:ext>
            </a:extLst>
          </p:cNvPr>
          <p:cNvSpPr txBox="1">
            <a:spLocks/>
          </p:cNvSpPr>
          <p:nvPr/>
        </p:nvSpPr>
        <p:spPr>
          <a:xfrm>
            <a:off x="838200" y="1934985"/>
            <a:ext cx="9578280" cy="466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endParaRPr lang="nl-NL" dirty="0"/>
          </a:p>
          <a:p>
            <a:pPr marL="0" indent="0">
              <a:buNone/>
            </a:pPr>
            <a:endParaRPr lang="nl-NL" dirty="0"/>
          </a:p>
        </p:txBody>
      </p:sp>
      <p:sp>
        <p:nvSpPr>
          <p:cNvPr id="14" name="Content Placeholder 2">
            <a:extLst>
              <a:ext uri="{FF2B5EF4-FFF2-40B4-BE49-F238E27FC236}">
                <a16:creationId xmlns:a16="http://schemas.microsoft.com/office/drawing/2014/main" id="{37D3DD98-04AC-4457-B57E-30B64674E006}"/>
              </a:ext>
            </a:extLst>
          </p:cNvPr>
          <p:cNvSpPr txBox="1">
            <a:spLocks/>
          </p:cNvSpPr>
          <p:nvPr/>
        </p:nvSpPr>
        <p:spPr>
          <a:xfrm>
            <a:off x="997525" y="1586207"/>
            <a:ext cx="9418956" cy="4906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p:txBody>
      </p:sp>
      <p:sp>
        <p:nvSpPr>
          <p:cNvPr id="15" name="Content Placeholder 2">
            <a:extLst>
              <a:ext uri="{FF2B5EF4-FFF2-40B4-BE49-F238E27FC236}">
                <a16:creationId xmlns:a16="http://schemas.microsoft.com/office/drawing/2014/main" id="{637C59BF-1A6E-4CE6-823A-6845A4565C71}"/>
              </a:ext>
            </a:extLst>
          </p:cNvPr>
          <p:cNvSpPr txBox="1">
            <a:spLocks/>
          </p:cNvSpPr>
          <p:nvPr/>
        </p:nvSpPr>
        <p:spPr>
          <a:xfrm>
            <a:off x="1180997" y="1633706"/>
            <a:ext cx="8712968" cy="5136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r>
              <a:rPr lang="nl-NL" sz="2400" dirty="0"/>
              <a:t> </a:t>
            </a:r>
          </a:p>
        </p:txBody>
      </p:sp>
      <p:sp>
        <p:nvSpPr>
          <p:cNvPr id="16" name="Content Placeholder 2">
            <a:extLst>
              <a:ext uri="{FF2B5EF4-FFF2-40B4-BE49-F238E27FC236}">
                <a16:creationId xmlns:a16="http://schemas.microsoft.com/office/drawing/2014/main" id="{18E18F0B-D541-4256-B984-40DEA6FE4DF2}"/>
              </a:ext>
            </a:extLst>
          </p:cNvPr>
          <p:cNvSpPr txBox="1">
            <a:spLocks/>
          </p:cNvSpPr>
          <p:nvPr/>
        </p:nvSpPr>
        <p:spPr>
          <a:xfrm>
            <a:off x="997524" y="2053737"/>
            <a:ext cx="9418956" cy="4543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17" name="Content Placeholder 2">
            <a:extLst>
              <a:ext uri="{FF2B5EF4-FFF2-40B4-BE49-F238E27FC236}">
                <a16:creationId xmlns:a16="http://schemas.microsoft.com/office/drawing/2014/main" id="{A1583F17-8019-4CB1-90B9-59D4C49622D0}"/>
              </a:ext>
            </a:extLst>
          </p:cNvPr>
          <p:cNvSpPr txBox="1">
            <a:spLocks/>
          </p:cNvSpPr>
          <p:nvPr/>
        </p:nvSpPr>
        <p:spPr>
          <a:xfrm>
            <a:off x="997523" y="1783211"/>
            <a:ext cx="9418957" cy="4814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22" name="Content Placeholder 2">
            <a:extLst>
              <a:ext uri="{FF2B5EF4-FFF2-40B4-BE49-F238E27FC236}">
                <a16:creationId xmlns:a16="http://schemas.microsoft.com/office/drawing/2014/main" id="{69851799-3CCE-4484-A6E5-1D94A6D421B3}"/>
              </a:ext>
            </a:extLst>
          </p:cNvPr>
          <p:cNvSpPr txBox="1">
            <a:spLocks/>
          </p:cNvSpPr>
          <p:nvPr/>
        </p:nvSpPr>
        <p:spPr>
          <a:xfrm>
            <a:off x="997522" y="1586207"/>
            <a:ext cx="9418958" cy="5011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0" name="Content Placeholder 2">
            <a:extLst>
              <a:ext uri="{FF2B5EF4-FFF2-40B4-BE49-F238E27FC236}">
                <a16:creationId xmlns:a16="http://schemas.microsoft.com/office/drawing/2014/main" id="{8D47C75B-BC3B-4082-BC3F-733CED50C1CF}"/>
              </a:ext>
            </a:extLst>
          </p:cNvPr>
          <p:cNvSpPr txBox="1">
            <a:spLocks/>
          </p:cNvSpPr>
          <p:nvPr/>
        </p:nvSpPr>
        <p:spPr>
          <a:xfrm>
            <a:off x="997521" y="1633706"/>
            <a:ext cx="9418959" cy="4963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9" name="Content Placeholder 2">
            <a:extLst>
              <a:ext uri="{FF2B5EF4-FFF2-40B4-BE49-F238E27FC236}">
                <a16:creationId xmlns:a16="http://schemas.microsoft.com/office/drawing/2014/main" id="{926972BA-DAB7-4C64-A387-3B44D9AF73F0}"/>
              </a:ext>
            </a:extLst>
          </p:cNvPr>
          <p:cNvSpPr txBox="1">
            <a:spLocks/>
          </p:cNvSpPr>
          <p:nvPr/>
        </p:nvSpPr>
        <p:spPr>
          <a:xfrm>
            <a:off x="1180997" y="1982484"/>
            <a:ext cx="9235483" cy="4614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1" name="Content Placeholder 2">
            <a:extLst>
              <a:ext uri="{FF2B5EF4-FFF2-40B4-BE49-F238E27FC236}">
                <a16:creationId xmlns:a16="http://schemas.microsoft.com/office/drawing/2014/main" id="{03E685CD-C460-4F36-8E8B-28CB588E275B}"/>
              </a:ext>
            </a:extLst>
          </p:cNvPr>
          <p:cNvSpPr txBox="1">
            <a:spLocks/>
          </p:cNvSpPr>
          <p:nvPr/>
        </p:nvSpPr>
        <p:spPr>
          <a:xfrm>
            <a:off x="997520" y="1809439"/>
            <a:ext cx="9418960"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3" name="Content Placeholder 2">
            <a:extLst>
              <a:ext uri="{FF2B5EF4-FFF2-40B4-BE49-F238E27FC236}">
                <a16:creationId xmlns:a16="http://schemas.microsoft.com/office/drawing/2014/main" id="{FABCEFA4-2F9D-4FB9-B523-479C577B5B91}"/>
              </a:ext>
            </a:extLst>
          </p:cNvPr>
          <p:cNvSpPr txBox="1">
            <a:spLocks/>
          </p:cNvSpPr>
          <p:nvPr/>
        </p:nvSpPr>
        <p:spPr>
          <a:xfrm>
            <a:off x="1180996" y="1633706"/>
            <a:ext cx="9235484" cy="4963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a:t>	</a:t>
            </a:r>
            <a:r>
              <a:rPr lang="nl-NL" b="1" dirty="0"/>
              <a:t>	</a:t>
            </a:r>
            <a:endParaRPr lang="nl-NL" sz="2200" b="1" dirty="0"/>
          </a:p>
        </p:txBody>
      </p:sp>
      <p:sp>
        <p:nvSpPr>
          <p:cNvPr id="24" name="Content Placeholder 2">
            <a:extLst>
              <a:ext uri="{FF2B5EF4-FFF2-40B4-BE49-F238E27FC236}">
                <a16:creationId xmlns:a16="http://schemas.microsoft.com/office/drawing/2014/main" id="{35E30056-829A-4C9A-BF48-66CA7A54FD57}"/>
              </a:ext>
            </a:extLst>
          </p:cNvPr>
          <p:cNvSpPr txBox="1">
            <a:spLocks/>
          </p:cNvSpPr>
          <p:nvPr/>
        </p:nvSpPr>
        <p:spPr>
          <a:xfrm>
            <a:off x="1180995" y="1633705"/>
            <a:ext cx="9235485" cy="4963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a:p>
            <a:endParaRPr lang="nl-NL" sz="2200" dirty="0"/>
          </a:p>
        </p:txBody>
      </p:sp>
      <p:sp>
        <p:nvSpPr>
          <p:cNvPr id="25" name="Content Placeholder 2">
            <a:extLst>
              <a:ext uri="{FF2B5EF4-FFF2-40B4-BE49-F238E27FC236}">
                <a16:creationId xmlns:a16="http://schemas.microsoft.com/office/drawing/2014/main" id="{7574DA4C-237C-4344-9B55-2331F384DB10}"/>
              </a:ext>
            </a:extLst>
          </p:cNvPr>
          <p:cNvSpPr txBox="1">
            <a:spLocks/>
          </p:cNvSpPr>
          <p:nvPr/>
        </p:nvSpPr>
        <p:spPr>
          <a:xfrm>
            <a:off x="1353786" y="1690684"/>
            <a:ext cx="9062694" cy="490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6" name="Content Placeholder 2">
            <a:extLst>
              <a:ext uri="{FF2B5EF4-FFF2-40B4-BE49-F238E27FC236}">
                <a16:creationId xmlns:a16="http://schemas.microsoft.com/office/drawing/2014/main" id="{D7A623BA-4E7C-4013-BA7C-43E956EB3FF0}"/>
              </a:ext>
            </a:extLst>
          </p:cNvPr>
          <p:cNvSpPr txBox="1">
            <a:spLocks/>
          </p:cNvSpPr>
          <p:nvPr/>
        </p:nvSpPr>
        <p:spPr>
          <a:xfrm>
            <a:off x="1353785" y="1842462"/>
            <a:ext cx="9062695" cy="4754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7" name="Content Placeholder 2">
            <a:extLst>
              <a:ext uri="{FF2B5EF4-FFF2-40B4-BE49-F238E27FC236}">
                <a16:creationId xmlns:a16="http://schemas.microsoft.com/office/drawing/2014/main" id="{F0223CDB-3C4B-420C-91CD-1CD4F1226CBC}"/>
              </a:ext>
            </a:extLst>
          </p:cNvPr>
          <p:cNvSpPr txBox="1">
            <a:spLocks/>
          </p:cNvSpPr>
          <p:nvPr/>
        </p:nvSpPr>
        <p:spPr>
          <a:xfrm>
            <a:off x="1353784" y="1747666"/>
            <a:ext cx="9062696" cy="4849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200" dirty="0"/>
          </a:p>
        </p:txBody>
      </p:sp>
      <p:sp>
        <p:nvSpPr>
          <p:cNvPr id="28" name="Content Placeholder 2">
            <a:extLst>
              <a:ext uri="{FF2B5EF4-FFF2-40B4-BE49-F238E27FC236}">
                <a16:creationId xmlns:a16="http://schemas.microsoft.com/office/drawing/2014/main" id="{4459828B-6054-49EB-B0FF-82896B8A4DD5}"/>
              </a:ext>
            </a:extLst>
          </p:cNvPr>
          <p:cNvSpPr txBox="1">
            <a:spLocks/>
          </p:cNvSpPr>
          <p:nvPr/>
        </p:nvSpPr>
        <p:spPr>
          <a:xfrm>
            <a:off x="1353783" y="1783210"/>
            <a:ext cx="9062697" cy="4814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29" name="Content Placeholder 2">
            <a:extLst>
              <a:ext uri="{FF2B5EF4-FFF2-40B4-BE49-F238E27FC236}">
                <a16:creationId xmlns:a16="http://schemas.microsoft.com/office/drawing/2014/main" id="{9C0180EF-502D-4A8F-BE70-34FEDAB7D6EA}"/>
              </a:ext>
            </a:extLst>
          </p:cNvPr>
          <p:cNvSpPr txBox="1">
            <a:spLocks/>
          </p:cNvSpPr>
          <p:nvPr/>
        </p:nvSpPr>
        <p:spPr>
          <a:xfrm>
            <a:off x="1353782" y="1747666"/>
            <a:ext cx="9062698" cy="4849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0" name="Content Placeholder 2">
            <a:extLst>
              <a:ext uri="{FF2B5EF4-FFF2-40B4-BE49-F238E27FC236}">
                <a16:creationId xmlns:a16="http://schemas.microsoft.com/office/drawing/2014/main" id="{E27B25A7-E62C-4F65-B232-501526920BA2}"/>
              </a:ext>
            </a:extLst>
          </p:cNvPr>
          <p:cNvSpPr txBox="1">
            <a:spLocks/>
          </p:cNvSpPr>
          <p:nvPr/>
        </p:nvSpPr>
        <p:spPr>
          <a:xfrm>
            <a:off x="1353781" y="1738186"/>
            <a:ext cx="9062699" cy="4859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2" name="Content Placeholder 2">
            <a:extLst>
              <a:ext uri="{FF2B5EF4-FFF2-40B4-BE49-F238E27FC236}">
                <a16:creationId xmlns:a16="http://schemas.microsoft.com/office/drawing/2014/main" id="{7CE88821-B05A-448C-BD60-DEB4F547E498}"/>
              </a:ext>
            </a:extLst>
          </p:cNvPr>
          <p:cNvSpPr txBox="1">
            <a:spLocks/>
          </p:cNvSpPr>
          <p:nvPr/>
        </p:nvSpPr>
        <p:spPr>
          <a:xfrm>
            <a:off x="1353780" y="1809438"/>
            <a:ext cx="9062700" cy="4787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1" name="Content Placeholder 2">
            <a:extLst>
              <a:ext uri="{FF2B5EF4-FFF2-40B4-BE49-F238E27FC236}">
                <a16:creationId xmlns:a16="http://schemas.microsoft.com/office/drawing/2014/main" id="{167065D9-C147-424E-920E-8D137BAFBABB}"/>
              </a:ext>
            </a:extLst>
          </p:cNvPr>
          <p:cNvSpPr txBox="1">
            <a:spLocks/>
          </p:cNvSpPr>
          <p:nvPr/>
        </p:nvSpPr>
        <p:spPr>
          <a:xfrm>
            <a:off x="1353780" y="1783208"/>
            <a:ext cx="9062700" cy="4814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33" name="Content Placeholder 2">
            <a:extLst>
              <a:ext uri="{FF2B5EF4-FFF2-40B4-BE49-F238E27FC236}">
                <a16:creationId xmlns:a16="http://schemas.microsoft.com/office/drawing/2014/main" id="{13386A41-5B4F-4C68-A799-7302459F442C}"/>
              </a:ext>
            </a:extLst>
          </p:cNvPr>
          <p:cNvSpPr txBox="1">
            <a:spLocks/>
          </p:cNvSpPr>
          <p:nvPr/>
        </p:nvSpPr>
        <p:spPr>
          <a:xfrm>
            <a:off x="990601" y="1778001"/>
            <a:ext cx="9425880" cy="4819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Hoe moet 24 WOR nu meer in detail worden gezien?</a:t>
            </a:r>
          </a:p>
          <a:p>
            <a:pPr marL="0" indent="0">
              <a:buNone/>
            </a:pPr>
            <a:endParaRPr lang="nl-NL" sz="2400" dirty="0"/>
          </a:p>
          <a:p>
            <a:r>
              <a:rPr lang="nl-NL" sz="2400" dirty="0"/>
              <a:t>Naast toezeggingen spelen ook </a:t>
            </a:r>
            <a:r>
              <a:rPr lang="nl-NL" sz="2400" b="1" dirty="0"/>
              <a:t>gewekte verwachtingen </a:t>
            </a:r>
            <a:r>
              <a:rPr lang="nl-NL" sz="2400" dirty="0"/>
              <a:t>een rol. In OK 16 maart 2006 overwoog de Ondernemingskamer vanwege eerder gewekte verwachtingen omtrent de uitbreiding van productie dat de ondernemingsraad op een verstrekkender wijze moest worden betrokken en de besluitvorming behoorde te voldoen aan hogere maatstaven van zorgvuldigheid.</a:t>
            </a:r>
          </a:p>
        </p:txBody>
      </p:sp>
    </p:spTree>
    <p:extLst>
      <p:ext uri="{BB962C8B-B14F-4D97-AF65-F5344CB8AC3E}">
        <p14:creationId xmlns:p14="http://schemas.microsoft.com/office/powerpoint/2010/main" val="4015578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Conclusies</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783209"/>
            <a:ext cx="10515600" cy="4524382"/>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997528" y="1956252"/>
            <a:ext cx="9418952" cy="4641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dirty="0"/>
          </a:p>
        </p:txBody>
      </p:sp>
      <p:sp>
        <p:nvSpPr>
          <p:cNvPr id="7" name="Content Placeholder 2">
            <a:extLst>
              <a:ext uri="{FF2B5EF4-FFF2-40B4-BE49-F238E27FC236}">
                <a16:creationId xmlns:a16="http://schemas.microsoft.com/office/drawing/2014/main" id="{FB028129-87F8-406B-8530-4BC145D982EC}"/>
              </a:ext>
            </a:extLst>
          </p:cNvPr>
          <p:cNvSpPr txBox="1">
            <a:spLocks/>
          </p:cNvSpPr>
          <p:nvPr/>
        </p:nvSpPr>
        <p:spPr>
          <a:xfrm>
            <a:off x="997527" y="1956253"/>
            <a:ext cx="9418953" cy="464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600" dirty="0"/>
          </a:p>
        </p:txBody>
      </p:sp>
      <p:sp>
        <p:nvSpPr>
          <p:cNvPr id="8" name="Content Placeholder 2">
            <a:extLst>
              <a:ext uri="{FF2B5EF4-FFF2-40B4-BE49-F238E27FC236}">
                <a16:creationId xmlns:a16="http://schemas.microsoft.com/office/drawing/2014/main" id="{7BC4B044-7D38-4595-B4F6-3D075C82FBC2}"/>
              </a:ext>
            </a:extLst>
          </p:cNvPr>
          <p:cNvSpPr txBox="1">
            <a:spLocks/>
          </p:cNvSpPr>
          <p:nvPr/>
        </p:nvSpPr>
        <p:spPr>
          <a:xfrm>
            <a:off x="997527" y="1690687"/>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0" name="Content Placeholder 2">
            <a:extLst>
              <a:ext uri="{FF2B5EF4-FFF2-40B4-BE49-F238E27FC236}">
                <a16:creationId xmlns:a16="http://schemas.microsoft.com/office/drawing/2014/main" id="{26A86421-121C-4ED5-B3D1-158B40550D71}"/>
              </a:ext>
            </a:extLst>
          </p:cNvPr>
          <p:cNvSpPr txBox="1">
            <a:spLocks/>
          </p:cNvSpPr>
          <p:nvPr/>
        </p:nvSpPr>
        <p:spPr>
          <a:xfrm>
            <a:off x="997527" y="1341910"/>
            <a:ext cx="8540179" cy="5255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Content Placeholder 2">
            <a:extLst>
              <a:ext uri="{FF2B5EF4-FFF2-40B4-BE49-F238E27FC236}">
                <a16:creationId xmlns:a16="http://schemas.microsoft.com/office/drawing/2014/main" id="{029700E4-2CED-4B15-B68D-9DBB3AEFEDE3}"/>
              </a:ext>
            </a:extLst>
          </p:cNvPr>
          <p:cNvSpPr txBox="1">
            <a:spLocks/>
          </p:cNvSpPr>
          <p:nvPr/>
        </p:nvSpPr>
        <p:spPr>
          <a:xfrm>
            <a:off x="997526" y="1690686"/>
            <a:ext cx="9418954"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2" name="Content Placeholder 2">
            <a:extLst>
              <a:ext uri="{FF2B5EF4-FFF2-40B4-BE49-F238E27FC236}">
                <a16:creationId xmlns:a16="http://schemas.microsoft.com/office/drawing/2014/main" id="{5FE0340F-1116-4212-955E-D27D8B0BDBD4}"/>
              </a:ext>
            </a:extLst>
          </p:cNvPr>
          <p:cNvSpPr txBox="1">
            <a:spLocks/>
          </p:cNvSpPr>
          <p:nvPr/>
        </p:nvSpPr>
        <p:spPr>
          <a:xfrm>
            <a:off x="997525" y="1809440"/>
            <a:ext cx="9418955"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3" name="Content Placeholder 2">
            <a:extLst>
              <a:ext uri="{FF2B5EF4-FFF2-40B4-BE49-F238E27FC236}">
                <a16:creationId xmlns:a16="http://schemas.microsoft.com/office/drawing/2014/main" id="{24757F3D-E2D6-47C3-B841-FD9616ACC696}"/>
              </a:ext>
            </a:extLst>
          </p:cNvPr>
          <p:cNvSpPr txBox="1">
            <a:spLocks/>
          </p:cNvSpPr>
          <p:nvPr/>
        </p:nvSpPr>
        <p:spPr>
          <a:xfrm>
            <a:off x="838200" y="1934985"/>
            <a:ext cx="9578280" cy="466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endParaRPr lang="nl-NL" dirty="0"/>
          </a:p>
          <a:p>
            <a:pPr marL="0" indent="0">
              <a:buNone/>
            </a:pPr>
            <a:endParaRPr lang="nl-NL" dirty="0"/>
          </a:p>
        </p:txBody>
      </p:sp>
      <p:sp>
        <p:nvSpPr>
          <p:cNvPr id="14" name="Content Placeholder 2">
            <a:extLst>
              <a:ext uri="{FF2B5EF4-FFF2-40B4-BE49-F238E27FC236}">
                <a16:creationId xmlns:a16="http://schemas.microsoft.com/office/drawing/2014/main" id="{37D3DD98-04AC-4457-B57E-30B64674E006}"/>
              </a:ext>
            </a:extLst>
          </p:cNvPr>
          <p:cNvSpPr txBox="1">
            <a:spLocks/>
          </p:cNvSpPr>
          <p:nvPr/>
        </p:nvSpPr>
        <p:spPr>
          <a:xfrm>
            <a:off x="997525" y="1586207"/>
            <a:ext cx="9418956" cy="4906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p:txBody>
      </p:sp>
      <p:sp>
        <p:nvSpPr>
          <p:cNvPr id="15" name="Content Placeholder 2">
            <a:extLst>
              <a:ext uri="{FF2B5EF4-FFF2-40B4-BE49-F238E27FC236}">
                <a16:creationId xmlns:a16="http://schemas.microsoft.com/office/drawing/2014/main" id="{637C59BF-1A6E-4CE6-823A-6845A4565C71}"/>
              </a:ext>
            </a:extLst>
          </p:cNvPr>
          <p:cNvSpPr txBox="1">
            <a:spLocks/>
          </p:cNvSpPr>
          <p:nvPr/>
        </p:nvSpPr>
        <p:spPr>
          <a:xfrm>
            <a:off x="1180997" y="1633706"/>
            <a:ext cx="8712968" cy="5136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r>
              <a:rPr lang="nl-NL" sz="2400" dirty="0"/>
              <a:t> </a:t>
            </a:r>
          </a:p>
        </p:txBody>
      </p:sp>
      <p:sp>
        <p:nvSpPr>
          <p:cNvPr id="16" name="Content Placeholder 2">
            <a:extLst>
              <a:ext uri="{FF2B5EF4-FFF2-40B4-BE49-F238E27FC236}">
                <a16:creationId xmlns:a16="http://schemas.microsoft.com/office/drawing/2014/main" id="{18E18F0B-D541-4256-B984-40DEA6FE4DF2}"/>
              </a:ext>
            </a:extLst>
          </p:cNvPr>
          <p:cNvSpPr txBox="1">
            <a:spLocks/>
          </p:cNvSpPr>
          <p:nvPr/>
        </p:nvSpPr>
        <p:spPr>
          <a:xfrm>
            <a:off x="997524" y="2053737"/>
            <a:ext cx="9418956" cy="4543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17" name="Content Placeholder 2">
            <a:extLst>
              <a:ext uri="{FF2B5EF4-FFF2-40B4-BE49-F238E27FC236}">
                <a16:creationId xmlns:a16="http://schemas.microsoft.com/office/drawing/2014/main" id="{A1583F17-8019-4CB1-90B9-59D4C49622D0}"/>
              </a:ext>
            </a:extLst>
          </p:cNvPr>
          <p:cNvSpPr txBox="1">
            <a:spLocks/>
          </p:cNvSpPr>
          <p:nvPr/>
        </p:nvSpPr>
        <p:spPr>
          <a:xfrm>
            <a:off x="997523" y="1783211"/>
            <a:ext cx="9418957" cy="4814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22" name="Content Placeholder 2">
            <a:extLst>
              <a:ext uri="{FF2B5EF4-FFF2-40B4-BE49-F238E27FC236}">
                <a16:creationId xmlns:a16="http://schemas.microsoft.com/office/drawing/2014/main" id="{69851799-3CCE-4484-A6E5-1D94A6D421B3}"/>
              </a:ext>
            </a:extLst>
          </p:cNvPr>
          <p:cNvSpPr txBox="1">
            <a:spLocks/>
          </p:cNvSpPr>
          <p:nvPr/>
        </p:nvSpPr>
        <p:spPr>
          <a:xfrm>
            <a:off x="997522" y="1586207"/>
            <a:ext cx="9418958" cy="5011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0" name="Content Placeholder 2">
            <a:extLst>
              <a:ext uri="{FF2B5EF4-FFF2-40B4-BE49-F238E27FC236}">
                <a16:creationId xmlns:a16="http://schemas.microsoft.com/office/drawing/2014/main" id="{8D47C75B-BC3B-4082-BC3F-733CED50C1CF}"/>
              </a:ext>
            </a:extLst>
          </p:cNvPr>
          <p:cNvSpPr txBox="1">
            <a:spLocks/>
          </p:cNvSpPr>
          <p:nvPr/>
        </p:nvSpPr>
        <p:spPr>
          <a:xfrm>
            <a:off x="997521" y="1633706"/>
            <a:ext cx="9418959" cy="4963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9" name="Content Placeholder 2">
            <a:extLst>
              <a:ext uri="{FF2B5EF4-FFF2-40B4-BE49-F238E27FC236}">
                <a16:creationId xmlns:a16="http://schemas.microsoft.com/office/drawing/2014/main" id="{926972BA-DAB7-4C64-A387-3B44D9AF73F0}"/>
              </a:ext>
            </a:extLst>
          </p:cNvPr>
          <p:cNvSpPr txBox="1">
            <a:spLocks/>
          </p:cNvSpPr>
          <p:nvPr/>
        </p:nvSpPr>
        <p:spPr>
          <a:xfrm>
            <a:off x="1180997" y="1982484"/>
            <a:ext cx="9235483" cy="4614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1" name="Content Placeholder 2">
            <a:extLst>
              <a:ext uri="{FF2B5EF4-FFF2-40B4-BE49-F238E27FC236}">
                <a16:creationId xmlns:a16="http://schemas.microsoft.com/office/drawing/2014/main" id="{03E685CD-C460-4F36-8E8B-28CB588E275B}"/>
              </a:ext>
            </a:extLst>
          </p:cNvPr>
          <p:cNvSpPr txBox="1">
            <a:spLocks/>
          </p:cNvSpPr>
          <p:nvPr/>
        </p:nvSpPr>
        <p:spPr>
          <a:xfrm>
            <a:off x="997520" y="1809439"/>
            <a:ext cx="9418960"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3" name="Content Placeholder 2">
            <a:extLst>
              <a:ext uri="{FF2B5EF4-FFF2-40B4-BE49-F238E27FC236}">
                <a16:creationId xmlns:a16="http://schemas.microsoft.com/office/drawing/2014/main" id="{FABCEFA4-2F9D-4FB9-B523-479C577B5B91}"/>
              </a:ext>
            </a:extLst>
          </p:cNvPr>
          <p:cNvSpPr txBox="1">
            <a:spLocks/>
          </p:cNvSpPr>
          <p:nvPr/>
        </p:nvSpPr>
        <p:spPr>
          <a:xfrm>
            <a:off x="1180996" y="1633706"/>
            <a:ext cx="9235484" cy="4963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a:t>	</a:t>
            </a:r>
            <a:r>
              <a:rPr lang="nl-NL" b="1" dirty="0"/>
              <a:t>	</a:t>
            </a:r>
            <a:endParaRPr lang="nl-NL" sz="2200" b="1" dirty="0"/>
          </a:p>
        </p:txBody>
      </p:sp>
      <p:sp>
        <p:nvSpPr>
          <p:cNvPr id="24" name="Content Placeholder 2">
            <a:extLst>
              <a:ext uri="{FF2B5EF4-FFF2-40B4-BE49-F238E27FC236}">
                <a16:creationId xmlns:a16="http://schemas.microsoft.com/office/drawing/2014/main" id="{35E30056-829A-4C9A-BF48-66CA7A54FD57}"/>
              </a:ext>
            </a:extLst>
          </p:cNvPr>
          <p:cNvSpPr txBox="1">
            <a:spLocks/>
          </p:cNvSpPr>
          <p:nvPr/>
        </p:nvSpPr>
        <p:spPr>
          <a:xfrm>
            <a:off x="1180995" y="1633705"/>
            <a:ext cx="9235485" cy="4963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a:p>
            <a:endParaRPr lang="nl-NL" sz="2200" dirty="0"/>
          </a:p>
        </p:txBody>
      </p:sp>
      <p:sp>
        <p:nvSpPr>
          <p:cNvPr id="25" name="Content Placeholder 2">
            <a:extLst>
              <a:ext uri="{FF2B5EF4-FFF2-40B4-BE49-F238E27FC236}">
                <a16:creationId xmlns:a16="http://schemas.microsoft.com/office/drawing/2014/main" id="{7574DA4C-237C-4344-9B55-2331F384DB10}"/>
              </a:ext>
            </a:extLst>
          </p:cNvPr>
          <p:cNvSpPr txBox="1">
            <a:spLocks/>
          </p:cNvSpPr>
          <p:nvPr/>
        </p:nvSpPr>
        <p:spPr>
          <a:xfrm>
            <a:off x="1353786" y="1690684"/>
            <a:ext cx="9062694" cy="490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6" name="Content Placeholder 2">
            <a:extLst>
              <a:ext uri="{FF2B5EF4-FFF2-40B4-BE49-F238E27FC236}">
                <a16:creationId xmlns:a16="http://schemas.microsoft.com/office/drawing/2014/main" id="{D7A623BA-4E7C-4013-BA7C-43E956EB3FF0}"/>
              </a:ext>
            </a:extLst>
          </p:cNvPr>
          <p:cNvSpPr txBox="1">
            <a:spLocks/>
          </p:cNvSpPr>
          <p:nvPr/>
        </p:nvSpPr>
        <p:spPr>
          <a:xfrm>
            <a:off x="1353785" y="1842462"/>
            <a:ext cx="9062695" cy="4754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7" name="Content Placeholder 2">
            <a:extLst>
              <a:ext uri="{FF2B5EF4-FFF2-40B4-BE49-F238E27FC236}">
                <a16:creationId xmlns:a16="http://schemas.microsoft.com/office/drawing/2014/main" id="{F0223CDB-3C4B-420C-91CD-1CD4F1226CBC}"/>
              </a:ext>
            </a:extLst>
          </p:cNvPr>
          <p:cNvSpPr txBox="1">
            <a:spLocks/>
          </p:cNvSpPr>
          <p:nvPr/>
        </p:nvSpPr>
        <p:spPr>
          <a:xfrm>
            <a:off x="1353784" y="1747666"/>
            <a:ext cx="9062696" cy="4849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200" dirty="0"/>
          </a:p>
        </p:txBody>
      </p:sp>
      <p:sp>
        <p:nvSpPr>
          <p:cNvPr id="28" name="Content Placeholder 2">
            <a:extLst>
              <a:ext uri="{FF2B5EF4-FFF2-40B4-BE49-F238E27FC236}">
                <a16:creationId xmlns:a16="http://schemas.microsoft.com/office/drawing/2014/main" id="{4459828B-6054-49EB-B0FF-82896B8A4DD5}"/>
              </a:ext>
            </a:extLst>
          </p:cNvPr>
          <p:cNvSpPr txBox="1">
            <a:spLocks/>
          </p:cNvSpPr>
          <p:nvPr/>
        </p:nvSpPr>
        <p:spPr>
          <a:xfrm>
            <a:off x="1353783" y="1783210"/>
            <a:ext cx="9062697" cy="4814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29" name="Content Placeholder 2">
            <a:extLst>
              <a:ext uri="{FF2B5EF4-FFF2-40B4-BE49-F238E27FC236}">
                <a16:creationId xmlns:a16="http://schemas.microsoft.com/office/drawing/2014/main" id="{9C0180EF-502D-4A8F-BE70-34FEDAB7D6EA}"/>
              </a:ext>
            </a:extLst>
          </p:cNvPr>
          <p:cNvSpPr txBox="1">
            <a:spLocks/>
          </p:cNvSpPr>
          <p:nvPr/>
        </p:nvSpPr>
        <p:spPr>
          <a:xfrm>
            <a:off x="1353782" y="1747666"/>
            <a:ext cx="9062698" cy="4849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0" name="Content Placeholder 2">
            <a:extLst>
              <a:ext uri="{FF2B5EF4-FFF2-40B4-BE49-F238E27FC236}">
                <a16:creationId xmlns:a16="http://schemas.microsoft.com/office/drawing/2014/main" id="{E27B25A7-E62C-4F65-B232-501526920BA2}"/>
              </a:ext>
            </a:extLst>
          </p:cNvPr>
          <p:cNvSpPr txBox="1">
            <a:spLocks/>
          </p:cNvSpPr>
          <p:nvPr/>
        </p:nvSpPr>
        <p:spPr>
          <a:xfrm>
            <a:off x="1353781" y="1738186"/>
            <a:ext cx="9062699" cy="4859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2" name="Content Placeholder 2">
            <a:extLst>
              <a:ext uri="{FF2B5EF4-FFF2-40B4-BE49-F238E27FC236}">
                <a16:creationId xmlns:a16="http://schemas.microsoft.com/office/drawing/2014/main" id="{7CE88821-B05A-448C-BD60-DEB4F547E498}"/>
              </a:ext>
            </a:extLst>
          </p:cNvPr>
          <p:cNvSpPr txBox="1">
            <a:spLocks/>
          </p:cNvSpPr>
          <p:nvPr/>
        </p:nvSpPr>
        <p:spPr>
          <a:xfrm>
            <a:off x="1353780" y="1809438"/>
            <a:ext cx="9062700" cy="4787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1" name="Content Placeholder 2">
            <a:extLst>
              <a:ext uri="{FF2B5EF4-FFF2-40B4-BE49-F238E27FC236}">
                <a16:creationId xmlns:a16="http://schemas.microsoft.com/office/drawing/2014/main" id="{167065D9-C147-424E-920E-8D137BAFBABB}"/>
              </a:ext>
            </a:extLst>
          </p:cNvPr>
          <p:cNvSpPr txBox="1">
            <a:spLocks/>
          </p:cNvSpPr>
          <p:nvPr/>
        </p:nvSpPr>
        <p:spPr>
          <a:xfrm>
            <a:off x="1353780" y="1783208"/>
            <a:ext cx="9062700" cy="4814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33" name="Content Placeholder 2">
            <a:extLst>
              <a:ext uri="{FF2B5EF4-FFF2-40B4-BE49-F238E27FC236}">
                <a16:creationId xmlns:a16="http://schemas.microsoft.com/office/drawing/2014/main" id="{13386A41-5B4F-4C68-A799-7302459F442C}"/>
              </a:ext>
            </a:extLst>
          </p:cNvPr>
          <p:cNvSpPr txBox="1">
            <a:spLocks/>
          </p:cNvSpPr>
          <p:nvPr/>
        </p:nvSpPr>
        <p:spPr>
          <a:xfrm>
            <a:off x="990601" y="1778001"/>
            <a:ext cx="9425880" cy="4819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t>Let op de signalen!</a:t>
            </a:r>
          </a:p>
          <a:p>
            <a:r>
              <a:rPr lang="nl-NL" sz="2400" dirty="0"/>
              <a:t>Schakel als OR tijdig bij</a:t>
            </a:r>
          </a:p>
          <a:p>
            <a:r>
              <a:rPr lang="nl-NL" sz="2400" dirty="0"/>
              <a:t>Doe een beroep op artikel 24</a:t>
            </a:r>
          </a:p>
          <a:p>
            <a:r>
              <a:rPr lang="nl-NL" sz="2400" dirty="0"/>
              <a:t>Is de bestuurder te laat, bouw dossier op middels artikel 24 WOR als je met fouten in 25 WOR nog wat wil</a:t>
            </a:r>
          </a:p>
          <a:p>
            <a:r>
              <a:rPr lang="nl-NL" sz="2400" dirty="0"/>
              <a:t>Kijk goed naar de reden </a:t>
            </a:r>
          </a:p>
          <a:p>
            <a:r>
              <a:rPr lang="nl-NL" sz="2400" dirty="0"/>
              <a:t>Denk zelf na als OR; over nut en noodzaak en alternatieven en heb een eigen plan</a:t>
            </a:r>
          </a:p>
          <a:p>
            <a:r>
              <a:rPr lang="nl-NL" sz="2400" dirty="0"/>
              <a:t>Kijk naar alternatieven</a:t>
            </a:r>
          </a:p>
        </p:txBody>
      </p:sp>
    </p:spTree>
    <p:extLst>
      <p:ext uri="{BB962C8B-B14F-4D97-AF65-F5344CB8AC3E}">
        <p14:creationId xmlns:p14="http://schemas.microsoft.com/office/powerpoint/2010/main" val="4024632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Contact</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783209"/>
            <a:ext cx="10515600" cy="4524382"/>
          </a:xfrm>
        </p:spPr>
        <p:txBody>
          <a:bodyPr>
            <a:normAutofit lnSpcReduction="10000"/>
          </a:bodyPr>
          <a:lstStyle/>
          <a:p>
            <a:pPr marL="0" indent="0">
              <a:buNone/>
            </a:pPr>
            <a:r>
              <a:rPr lang="nl-NL" dirty="0"/>
              <a:t>Holla Legal &amp; Tax</a:t>
            </a:r>
          </a:p>
          <a:p>
            <a:pPr marL="0" indent="0">
              <a:buNone/>
            </a:pPr>
            <a:r>
              <a:rPr lang="nl-NL" dirty="0"/>
              <a:t>Ralph Jan van der Ham</a:t>
            </a:r>
          </a:p>
          <a:p>
            <a:pPr marL="0" indent="0">
              <a:buNone/>
            </a:pPr>
            <a:r>
              <a:rPr lang="nl-NL" dirty="0"/>
              <a:t>Stationsplein 32</a:t>
            </a:r>
          </a:p>
          <a:p>
            <a:pPr marL="0" indent="0">
              <a:buNone/>
            </a:pPr>
            <a:r>
              <a:rPr lang="nl-NL" dirty="0"/>
              <a:t>3511 ED Utrecht</a:t>
            </a:r>
          </a:p>
          <a:p>
            <a:pPr marL="0" indent="0">
              <a:buNone/>
            </a:pPr>
            <a:endParaRPr lang="nl-NL" dirty="0"/>
          </a:p>
          <a:p>
            <a:pPr marL="0" indent="0">
              <a:buNone/>
            </a:pPr>
            <a:r>
              <a:rPr lang="nl-NL" dirty="0">
                <a:hlinkClick r:id="rId2">
                  <a:extLst>
                    <a:ext uri="{A12FA001-AC4F-418D-AE19-62706E023703}">
                      <ahyp:hlinkClr xmlns:ahyp="http://schemas.microsoft.com/office/drawing/2018/hyperlinkcolor" val="tx"/>
                    </a:ext>
                  </a:extLst>
                </a:hlinkClick>
              </a:rPr>
              <a:t>r.vanderham@holla.nl</a:t>
            </a:r>
            <a:endParaRPr lang="nl-NL" dirty="0"/>
          </a:p>
          <a:p>
            <a:pPr marL="0" indent="0">
              <a:buNone/>
            </a:pPr>
            <a:r>
              <a:rPr lang="nl-NL" dirty="0"/>
              <a:t>06-22588686</a:t>
            </a:r>
          </a:p>
          <a:p>
            <a:pPr marL="0" indent="0">
              <a:buNone/>
            </a:pPr>
            <a:endParaRPr lang="nl-NL" dirty="0"/>
          </a:p>
          <a:p>
            <a:pPr marL="0" indent="0">
              <a:buNone/>
            </a:pPr>
            <a:r>
              <a:rPr lang="nl-NL" dirty="0">
                <a:hlinkClick r:id="rId3">
                  <a:extLst>
                    <a:ext uri="{A12FA001-AC4F-418D-AE19-62706E023703}">
                      <ahyp:hlinkClr xmlns:ahyp="http://schemas.microsoft.com/office/drawing/2018/hyperlinkcolor" val="tx"/>
                    </a:ext>
                  </a:extLst>
                </a:hlinkClick>
              </a:rPr>
              <a:t>https://www.holla.nl/aanmelden-nieuwsbrief-voor-ondernemingsraden/</a:t>
            </a:r>
            <a:endParaRPr lang="nl-NL" dirty="0"/>
          </a:p>
          <a:p>
            <a:pPr marL="0" indent="0">
              <a:buNone/>
            </a:pPr>
            <a:endParaRPr lang="nl-NL" dirty="0"/>
          </a:p>
          <a:p>
            <a:pPr marL="0" indent="0">
              <a:buNone/>
            </a:pPr>
            <a:endParaRPr lang="nl-NL" dirty="0"/>
          </a:p>
          <a:p>
            <a:pPr marL="0" indent="0">
              <a:buNone/>
            </a:pPr>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1353787" y="1223158"/>
            <a:ext cx="9062693" cy="537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endParaRPr lang="nl-NL" sz="2200" dirty="0"/>
          </a:p>
          <a:p>
            <a:endParaRPr lang="nl-NL" dirty="0"/>
          </a:p>
        </p:txBody>
      </p:sp>
      <p:sp>
        <p:nvSpPr>
          <p:cNvPr id="6" name="Content Placeholder 2">
            <a:extLst>
              <a:ext uri="{FF2B5EF4-FFF2-40B4-BE49-F238E27FC236}">
                <a16:creationId xmlns:a16="http://schemas.microsoft.com/office/drawing/2014/main" id="{16128F82-6FD4-403D-A6F9-0E6A878A27EE}"/>
              </a:ext>
            </a:extLst>
          </p:cNvPr>
          <p:cNvSpPr txBox="1">
            <a:spLocks/>
          </p:cNvSpPr>
          <p:nvPr/>
        </p:nvSpPr>
        <p:spPr>
          <a:xfrm>
            <a:off x="997528" y="1956252"/>
            <a:ext cx="9418952" cy="4641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pPr>
              <a:buFont typeface="Wingdings" panose="05000000000000000000" pitchFamily="2" charset="2"/>
              <a:buNone/>
            </a:pPr>
            <a:endParaRPr lang="nl-NL" sz="2200" b="1" dirty="0"/>
          </a:p>
          <a:p>
            <a:endParaRPr lang="nl-NL" dirty="0"/>
          </a:p>
        </p:txBody>
      </p:sp>
      <p:sp>
        <p:nvSpPr>
          <p:cNvPr id="9" name="Content Placeholder 2">
            <a:extLst>
              <a:ext uri="{FF2B5EF4-FFF2-40B4-BE49-F238E27FC236}">
                <a16:creationId xmlns:a16="http://schemas.microsoft.com/office/drawing/2014/main" id="{6AF63DE4-2B17-430F-9F2B-A1AF89FE3454}"/>
              </a:ext>
            </a:extLst>
          </p:cNvPr>
          <p:cNvSpPr txBox="1">
            <a:spLocks/>
          </p:cNvSpPr>
          <p:nvPr/>
        </p:nvSpPr>
        <p:spPr>
          <a:xfrm>
            <a:off x="997527" y="1690688"/>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dirty="0"/>
          </a:p>
        </p:txBody>
      </p:sp>
      <p:sp>
        <p:nvSpPr>
          <p:cNvPr id="7" name="Content Placeholder 2">
            <a:extLst>
              <a:ext uri="{FF2B5EF4-FFF2-40B4-BE49-F238E27FC236}">
                <a16:creationId xmlns:a16="http://schemas.microsoft.com/office/drawing/2014/main" id="{FB028129-87F8-406B-8530-4BC145D982EC}"/>
              </a:ext>
            </a:extLst>
          </p:cNvPr>
          <p:cNvSpPr txBox="1">
            <a:spLocks/>
          </p:cNvSpPr>
          <p:nvPr/>
        </p:nvSpPr>
        <p:spPr>
          <a:xfrm>
            <a:off x="997527" y="1956253"/>
            <a:ext cx="9418953" cy="464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600" dirty="0"/>
          </a:p>
        </p:txBody>
      </p:sp>
      <p:sp>
        <p:nvSpPr>
          <p:cNvPr id="8" name="Content Placeholder 2">
            <a:extLst>
              <a:ext uri="{FF2B5EF4-FFF2-40B4-BE49-F238E27FC236}">
                <a16:creationId xmlns:a16="http://schemas.microsoft.com/office/drawing/2014/main" id="{7BC4B044-7D38-4595-B4F6-3D075C82FBC2}"/>
              </a:ext>
            </a:extLst>
          </p:cNvPr>
          <p:cNvSpPr txBox="1">
            <a:spLocks/>
          </p:cNvSpPr>
          <p:nvPr/>
        </p:nvSpPr>
        <p:spPr>
          <a:xfrm>
            <a:off x="997527" y="1690687"/>
            <a:ext cx="9418953" cy="490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0" name="Content Placeholder 2">
            <a:extLst>
              <a:ext uri="{FF2B5EF4-FFF2-40B4-BE49-F238E27FC236}">
                <a16:creationId xmlns:a16="http://schemas.microsoft.com/office/drawing/2014/main" id="{26A86421-121C-4ED5-B3D1-158B40550D71}"/>
              </a:ext>
            </a:extLst>
          </p:cNvPr>
          <p:cNvSpPr txBox="1">
            <a:spLocks/>
          </p:cNvSpPr>
          <p:nvPr/>
        </p:nvSpPr>
        <p:spPr>
          <a:xfrm>
            <a:off x="997527" y="1341910"/>
            <a:ext cx="8540179" cy="5255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Content Placeholder 2">
            <a:extLst>
              <a:ext uri="{FF2B5EF4-FFF2-40B4-BE49-F238E27FC236}">
                <a16:creationId xmlns:a16="http://schemas.microsoft.com/office/drawing/2014/main" id="{029700E4-2CED-4B15-B68D-9DBB3AEFEDE3}"/>
              </a:ext>
            </a:extLst>
          </p:cNvPr>
          <p:cNvSpPr txBox="1">
            <a:spLocks/>
          </p:cNvSpPr>
          <p:nvPr/>
        </p:nvSpPr>
        <p:spPr>
          <a:xfrm>
            <a:off x="997526" y="1690686"/>
            <a:ext cx="9418954" cy="4906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2" name="Content Placeholder 2">
            <a:extLst>
              <a:ext uri="{FF2B5EF4-FFF2-40B4-BE49-F238E27FC236}">
                <a16:creationId xmlns:a16="http://schemas.microsoft.com/office/drawing/2014/main" id="{5FE0340F-1116-4212-955E-D27D8B0BDBD4}"/>
              </a:ext>
            </a:extLst>
          </p:cNvPr>
          <p:cNvSpPr txBox="1">
            <a:spLocks/>
          </p:cNvSpPr>
          <p:nvPr/>
        </p:nvSpPr>
        <p:spPr>
          <a:xfrm>
            <a:off x="997525" y="1809440"/>
            <a:ext cx="9418955"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3" name="Content Placeholder 2">
            <a:extLst>
              <a:ext uri="{FF2B5EF4-FFF2-40B4-BE49-F238E27FC236}">
                <a16:creationId xmlns:a16="http://schemas.microsoft.com/office/drawing/2014/main" id="{24757F3D-E2D6-47C3-B841-FD9616ACC696}"/>
              </a:ext>
            </a:extLst>
          </p:cNvPr>
          <p:cNvSpPr txBox="1">
            <a:spLocks/>
          </p:cNvSpPr>
          <p:nvPr/>
        </p:nvSpPr>
        <p:spPr>
          <a:xfrm>
            <a:off x="838200" y="1934985"/>
            <a:ext cx="9578280" cy="466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endParaRPr lang="nl-NL" dirty="0"/>
          </a:p>
          <a:p>
            <a:pPr marL="0" indent="0">
              <a:buNone/>
            </a:pPr>
            <a:endParaRPr lang="nl-NL" dirty="0"/>
          </a:p>
        </p:txBody>
      </p:sp>
      <p:sp>
        <p:nvSpPr>
          <p:cNvPr id="14" name="Content Placeholder 2">
            <a:extLst>
              <a:ext uri="{FF2B5EF4-FFF2-40B4-BE49-F238E27FC236}">
                <a16:creationId xmlns:a16="http://schemas.microsoft.com/office/drawing/2014/main" id="{37D3DD98-04AC-4457-B57E-30B64674E006}"/>
              </a:ext>
            </a:extLst>
          </p:cNvPr>
          <p:cNvSpPr txBox="1">
            <a:spLocks/>
          </p:cNvSpPr>
          <p:nvPr/>
        </p:nvSpPr>
        <p:spPr>
          <a:xfrm>
            <a:off x="997525" y="1586207"/>
            <a:ext cx="9418956" cy="4906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a:p>
            <a:pPr marL="0" indent="0">
              <a:buFont typeface="Wingdings" panose="05000000000000000000" pitchFamily="2" charset="2"/>
              <a:buNone/>
            </a:pPr>
            <a:endParaRPr lang="nl-NL" sz="2400" dirty="0"/>
          </a:p>
        </p:txBody>
      </p:sp>
      <p:sp>
        <p:nvSpPr>
          <p:cNvPr id="15" name="Content Placeholder 2">
            <a:extLst>
              <a:ext uri="{FF2B5EF4-FFF2-40B4-BE49-F238E27FC236}">
                <a16:creationId xmlns:a16="http://schemas.microsoft.com/office/drawing/2014/main" id="{637C59BF-1A6E-4CE6-823A-6845A4565C71}"/>
              </a:ext>
            </a:extLst>
          </p:cNvPr>
          <p:cNvSpPr txBox="1">
            <a:spLocks/>
          </p:cNvSpPr>
          <p:nvPr/>
        </p:nvSpPr>
        <p:spPr>
          <a:xfrm>
            <a:off x="1180997" y="1633706"/>
            <a:ext cx="8712968" cy="5136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marL="0" indent="0">
              <a:buFont typeface="Wingdings" panose="05000000000000000000" pitchFamily="2" charset="2"/>
              <a:buNone/>
            </a:pPr>
            <a:r>
              <a:rPr lang="nl-NL" sz="2400" dirty="0"/>
              <a:t> </a:t>
            </a:r>
          </a:p>
        </p:txBody>
      </p:sp>
      <p:sp>
        <p:nvSpPr>
          <p:cNvPr id="16" name="Content Placeholder 2">
            <a:extLst>
              <a:ext uri="{FF2B5EF4-FFF2-40B4-BE49-F238E27FC236}">
                <a16:creationId xmlns:a16="http://schemas.microsoft.com/office/drawing/2014/main" id="{18E18F0B-D541-4256-B984-40DEA6FE4DF2}"/>
              </a:ext>
            </a:extLst>
          </p:cNvPr>
          <p:cNvSpPr txBox="1">
            <a:spLocks/>
          </p:cNvSpPr>
          <p:nvPr/>
        </p:nvSpPr>
        <p:spPr>
          <a:xfrm>
            <a:off x="997524" y="2053737"/>
            <a:ext cx="9418956" cy="4543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17" name="Content Placeholder 2">
            <a:extLst>
              <a:ext uri="{FF2B5EF4-FFF2-40B4-BE49-F238E27FC236}">
                <a16:creationId xmlns:a16="http://schemas.microsoft.com/office/drawing/2014/main" id="{A1583F17-8019-4CB1-90B9-59D4C49622D0}"/>
              </a:ext>
            </a:extLst>
          </p:cNvPr>
          <p:cNvSpPr txBox="1">
            <a:spLocks/>
          </p:cNvSpPr>
          <p:nvPr/>
        </p:nvSpPr>
        <p:spPr>
          <a:xfrm>
            <a:off x="997523" y="1783211"/>
            <a:ext cx="9418957" cy="4814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22" name="Content Placeholder 2">
            <a:extLst>
              <a:ext uri="{FF2B5EF4-FFF2-40B4-BE49-F238E27FC236}">
                <a16:creationId xmlns:a16="http://schemas.microsoft.com/office/drawing/2014/main" id="{69851799-3CCE-4484-A6E5-1D94A6D421B3}"/>
              </a:ext>
            </a:extLst>
          </p:cNvPr>
          <p:cNvSpPr txBox="1">
            <a:spLocks/>
          </p:cNvSpPr>
          <p:nvPr/>
        </p:nvSpPr>
        <p:spPr>
          <a:xfrm>
            <a:off x="997522" y="1586207"/>
            <a:ext cx="9418958" cy="5011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0" name="Content Placeholder 2">
            <a:extLst>
              <a:ext uri="{FF2B5EF4-FFF2-40B4-BE49-F238E27FC236}">
                <a16:creationId xmlns:a16="http://schemas.microsoft.com/office/drawing/2014/main" id="{8D47C75B-BC3B-4082-BC3F-733CED50C1CF}"/>
              </a:ext>
            </a:extLst>
          </p:cNvPr>
          <p:cNvSpPr txBox="1">
            <a:spLocks/>
          </p:cNvSpPr>
          <p:nvPr/>
        </p:nvSpPr>
        <p:spPr>
          <a:xfrm>
            <a:off x="997521" y="1633706"/>
            <a:ext cx="9418959" cy="4963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19" name="Content Placeholder 2">
            <a:extLst>
              <a:ext uri="{FF2B5EF4-FFF2-40B4-BE49-F238E27FC236}">
                <a16:creationId xmlns:a16="http://schemas.microsoft.com/office/drawing/2014/main" id="{926972BA-DAB7-4C64-A387-3B44D9AF73F0}"/>
              </a:ext>
            </a:extLst>
          </p:cNvPr>
          <p:cNvSpPr txBox="1">
            <a:spLocks/>
          </p:cNvSpPr>
          <p:nvPr/>
        </p:nvSpPr>
        <p:spPr>
          <a:xfrm>
            <a:off x="1180997" y="1982484"/>
            <a:ext cx="9235483" cy="4614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1" name="Content Placeholder 2">
            <a:extLst>
              <a:ext uri="{FF2B5EF4-FFF2-40B4-BE49-F238E27FC236}">
                <a16:creationId xmlns:a16="http://schemas.microsoft.com/office/drawing/2014/main" id="{03E685CD-C460-4F36-8E8B-28CB588E275B}"/>
              </a:ext>
            </a:extLst>
          </p:cNvPr>
          <p:cNvSpPr txBox="1">
            <a:spLocks/>
          </p:cNvSpPr>
          <p:nvPr/>
        </p:nvSpPr>
        <p:spPr>
          <a:xfrm>
            <a:off x="997520" y="1809439"/>
            <a:ext cx="9418960" cy="478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3" name="Content Placeholder 2">
            <a:extLst>
              <a:ext uri="{FF2B5EF4-FFF2-40B4-BE49-F238E27FC236}">
                <a16:creationId xmlns:a16="http://schemas.microsoft.com/office/drawing/2014/main" id="{FABCEFA4-2F9D-4FB9-B523-479C577B5B91}"/>
              </a:ext>
            </a:extLst>
          </p:cNvPr>
          <p:cNvSpPr txBox="1">
            <a:spLocks/>
          </p:cNvSpPr>
          <p:nvPr/>
        </p:nvSpPr>
        <p:spPr>
          <a:xfrm>
            <a:off x="1180996" y="1633706"/>
            <a:ext cx="9235484" cy="4963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a:t>	</a:t>
            </a:r>
            <a:r>
              <a:rPr lang="nl-NL" b="1" dirty="0"/>
              <a:t>	</a:t>
            </a:r>
            <a:endParaRPr lang="nl-NL" sz="2200" b="1" dirty="0"/>
          </a:p>
        </p:txBody>
      </p:sp>
      <p:sp>
        <p:nvSpPr>
          <p:cNvPr id="24" name="Content Placeholder 2">
            <a:extLst>
              <a:ext uri="{FF2B5EF4-FFF2-40B4-BE49-F238E27FC236}">
                <a16:creationId xmlns:a16="http://schemas.microsoft.com/office/drawing/2014/main" id="{35E30056-829A-4C9A-BF48-66CA7A54FD57}"/>
              </a:ext>
            </a:extLst>
          </p:cNvPr>
          <p:cNvSpPr txBox="1">
            <a:spLocks/>
          </p:cNvSpPr>
          <p:nvPr/>
        </p:nvSpPr>
        <p:spPr>
          <a:xfrm>
            <a:off x="1180995" y="1633705"/>
            <a:ext cx="9235485" cy="4963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a:p>
            <a:endParaRPr lang="nl-NL" sz="2200" dirty="0"/>
          </a:p>
        </p:txBody>
      </p:sp>
      <p:sp>
        <p:nvSpPr>
          <p:cNvPr id="25" name="Content Placeholder 2">
            <a:extLst>
              <a:ext uri="{FF2B5EF4-FFF2-40B4-BE49-F238E27FC236}">
                <a16:creationId xmlns:a16="http://schemas.microsoft.com/office/drawing/2014/main" id="{7574DA4C-237C-4344-9B55-2331F384DB10}"/>
              </a:ext>
            </a:extLst>
          </p:cNvPr>
          <p:cNvSpPr txBox="1">
            <a:spLocks/>
          </p:cNvSpPr>
          <p:nvPr/>
        </p:nvSpPr>
        <p:spPr>
          <a:xfrm>
            <a:off x="1353786" y="1690684"/>
            <a:ext cx="9062694" cy="490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p:txBody>
      </p:sp>
      <p:sp>
        <p:nvSpPr>
          <p:cNvPr id="26" name="Content Placeholder 2">
            <a:extLst>
              <a:ext uri="{FF2B5EF4-FFF2-40B4-BE49-F238E27FC236}">
                <a16:creationId xmlns:a16="http://schemas.microsoft.com/office/drawing/2014/main" id="{D7A623BA-4E7C-4013-BA7C-43E956EB3FF0}"/>
              </a:ext>
            </a:extLst>
          </p:cNvPr>
          <p:cNvSpPr txBox="1">
            <a:spLocks/>
          </p:cNvSpPr>
          <p:nvPr/>
        </p:nvSpPr>
        <p:spPr>
          <a:xfrm>
            <a:off x="1353785" y="1842462"/>
            <a:ext cx="9062695" cy="4754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dirty="0"/>
          </a:p>
        </p:txBody>
      </p:sp>
      <p:sp>
        <p:nvSpPr>
          <p:cNvPr id="27" name="Content Placeholder 2">
            <a:extLst>
              <a:ext uri="{FF2B5EF4-FFF2-40B4-BE49-F238E27FC236}">
                <a16:creationId xmlns:a16="http://schemas.microsoft.com/office/drawing/2014/main" id="{F0223CDB-3C4B-420C-91CD-1CD4F1226CBC}"/>
              </a:ext>
            </a:extLst>
          </p:cNvPr>
          <p:cNvSpPr txBox="1">
            <a:spLocks/>
          </p:cNvSpPr>
          <p:nvPr/>
        </p:nvSpPr>
        <p:spPr>
          <a:xfrm>
            <a:off x="1353784" y="1747666"/>
            <a:ext cx="9062696" cy="4849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200" dirty="0"/>
          </a:p>
        </p:txBody>
      </p:sp>
      <p:sp>
        <p:nvSpPr>
          <p:cNvPr id="28" name="Content Placeholder 2">
            <a:extLst>
              <a:ext uri="{FF2B5EF4-FFF2-40B4-BE49-F238E27FC236}">
                <a16:creationId xmlns:a16="http://schemas.microsoft.com/office/drawing/2014/main" id="{4459828B-6054-49EB-B0FF-82896B8A4DD5}"/>
              </a:ext>
            </a:extLst>
          </p:cNvPr>
          <p:cNvSpPr txBox="1">
            <a:spLocks/>
          </p:cNvSpPr>
          <p:nvPr/>
        </p:nvSpPr>
        <p:spPr>
          <a:xfrm>
            <a:off x="1353783" y="1783210"/>
            <a:ext cx="9062697" cy="4814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29" name="Content Placeholder 2">
            <a:extLst>
              <a:ext uri="{FF2B5EF4-FFF2-40B4-BE49-F238E27FC236}">
                <a16:creationId xmlns:a16="http://schemas.microsoft.com/office/drawing/2014/main" id="{9C0180EF-502D-4A8F-BE70-34FEDAB7D6EA}"/>
              </a:ext>
            </a:extLst>
          </p:cNvPr>
          <p:cNvSpPr txBox="1">
            <a:spLocks/>
          </p:cNvSpPr>
          <p:nvPr/>
        </p:nvSpPr>
        <p:spPr>
          <a:xfrm>
            <a:off x="1353782" y="1747666"/>
            <a:ext cx="9062698" cy="4849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0" name="Content Placeholder 2">
            <a:extLst>
              <a:ext uri="{FF2B5EF4-FFF2-40B4-BE49-F238E27FC236}">
                <a16:creationId xmlns:a16="http://schemas.microsoft.com/office/drawing/2014/main" id="{E27B25A7-E62C-4F65-B232-501526920BA2}"/>
              </a:ext>
            </a:extLst>
          </p:cNvPr>
          <p:cNvSpPr txBox="1">
            <a:spLocks/>
          </p:cNvSpPr>
          <p:nvPr/>
        </p:nvSpPr>
        <p:spPr>
          <a:xfrm>
            <a:off x="1353781" y="1738186"/>
            <a:ext cx="9062699" cy="4859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2" name="Content Placeholder 2">
            <a:extLst>
              <a:ext uri="{FF2B5EF4-FFF2-40B4-BE49-F238E27FC236}">
                <a16:creationId xmlns:a16="http://schemas.microsoft.com/office/drawing/2014/main" id="{7CE88821-B05A-448C-BD60-DEB4F547E498}"/>
              </a:ext>
            </a:extLst>
          </p:cNvPr>
          <p:cNvSpPr txBox="1">
            <a:spLocks/>
          </p:cNvSpPr>
          <p:nvPr/>
        </p:nvSpPr>
        <p:spPr>
          <a:xfrm>
            <a:off x="1353780" y="1809438"/>
            <a:ext cx="9062700" cy="4787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dirty="0"/>
          </a:p>
        </p:txBody>
      </p:sp>
      <p:sp>
        <p:nvSpPr>
          <p:cNvPr id="31" name="Content Placeholder 2">
            <a:extLst>
              <a:ext uri="{FF2B5EF4-FFF2-40B4-BE49-F238E27FC236}">
                <a16:creationId xmlns:a16="http://schemas.microsoft.com/office/drawing/2014/main" id="{167065D9-C147-424E-920E-8D137BAFBABB}"/>
              </a:ext>
            </a:extLst>
          </p:cNvPr>
          <p:cNvSpPr txBox="1">
            <a:spLocks/>
          </p:cNvSpPr>
          <p:nvPr/>
        </p:nvSpPr>
        <p:spPr>
          <a:xfrm>
            <a:off x="1353780" y="1783208"/>
            <a:ext cx="9062700" cy="4814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nl-NL" sz="2400" dirty="0"/>
          </a:p>
        </p:txBody>
      </p:sp>
      <p:sp>
        <p:nvSpPr>
          <p:cNvPr id="33" name="Content Placeholder 2">
            <a:extLst>
              <a:ext uri="{FF2B5EF4-FFF2-40B4-BE49-F238E27FC236}">
                <a16:creationId xmlns:a16="http://schemas.microsoft.com/office/drawing/2014/main" id="{13386A41-5B4F-4C68-A799-7302459F442C}"/>
              </a:ext>
            </a:extLst>
          </p:cNvPr>
          <p:cNvSpPr txBox="1">
            <a:spLocks/>
          </p:cNvSpPr>
          <p:nvPr/>
        </p:nvSpPr>
        <p:spPr>
          <a:xfrm>
            <a:off x="990601" y="1778001"/>
            <a:ext cx="9425880" cy="4819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400" dirty="0"/>
          </a:p>
        </p:txBody>
      </p:sp>
    </p:spTree>
    <p:extLst>
      <p:ext uri="{BB962C8B-B14F-4D97-AF65-F5344CB8AC3E}">
        <p14:creationId xmlns:p14="http://schemas.microsoft.com/office/powerpoint/2010/main" val="43092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Meest geziene recente aanleidingen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p:txBody>
          <a:bodyPr>
            <a:normAutofit lnSpcReduction="10000"/>
          </a:bodyPr>
          <a:lstStyle/>
          <a:p>
            <a:pPr marL="514350" indent="-514350" fontAlgn="t">
              <a:buAutoNum type="arabicPeriod"/>
            </a:pPr>
            <a:r>
              <a:rPr lang="nl-NL" dirty="0"/>
              <a:t>(Her-)financieringen</a:t>
            </a:r>
          </a:p>
          <a:p>
            <a:pPr marL="514350" indent="-514350" fontAlgn="t">
              <a:buAutoNum type="arabicPeriod"/>
            </a:pPr>
            <a:r>
              <a:rPr lang="nl-NL" dirty="0"/>
              <a:t>Terugbetalingen NOW/Belastingschulden</a:t>
            </a:r>
          </a:p>
          <a:p>
            <a:pPr marL="514350" indent="-514350" fontAlgn="t">
              <a:buAutoNum type="arabicPeriod"/>
            </a:pPr>
            <a:r>
              <a:rPr lang="nl-NL" dirty="0"/>
              <a:t>Jaarcijfers blijven (ver) achter bij begroting; door</a:t>
            </a:r>
          </a:p>
          <a:p>
            <a:pPr marL="514350" indent="-514350" fontAlgn="t">
              <a:buAutoNum type="arabicPeriod"/>
            </a:pPr>
            <a:r>
              <a:rPr lang="nl-NL" dirty="0"/>
              <a:t>De omzet (van één deel productie) loopt structureel terug</a:t>
            </a:r>
          </a:p>
          <a:p>
            <a:pPr marL="514350" indent="-514350" fontAlgn="t">
              <a:buAutoNum type="arabicPeriod"/>
            </a:pPr>
            <a:r>
              <a:rPr lang="nl-NL" dirty="0"/>
              <a:t>Er zijn stevige bezuinigingen in zicht (overheid/non </a:t>
            </a:r>
            <a:r>
              <a:rPr lang="nl-NL" dirty="0" err="1"/>
              <a:t>profit</a:t>
            </a:r>
            <a:r>
              <a:rPr lang="nl-NL" dirty="0"/>
              <a:t>)</a:t>
            </a:r>
          </a:p>
          <a:p>
            <a:pPr marL="514350" indent="-514350" fontAlgn="t">
              <a:buAutoNum type="arabicPeriod"/>
            </a:pPr>
            <a:r>
              <a:rPr lang="nl-NL" dirty="0"/>
              <a:t>De aansturing faalt</a:t>
            </a:r>
          </a:p>
          <a:p>
            <a:pPr marL="514350" indent="-514350" fontAlgn="t">
              <a:buAutoNum type="arabicPeriod"/>
            </a:pPr>
            <a:r>
              <a:rPr lang="nl-NL" dirty="0"/>
              <a:t>Een afdeling functioneert niet</a:t>
            </a:r>
          </a:p>
          <a:p>
            <a:pPr marL="514350" indent="-514350" fontAlgn="t">
              <a:buAutoNum type="arabicPeriod"/>
            </a:pPr>
            <a:r>
              <a:rPr lang="nl-NL" dirty="0"/>
              <a:t>Een werksoort raakt overbodig (automatisering, robotisering, AI)</a:t>
            </a:r>
          </a:p>
        </p:txBody>
      </p:sp>
    </p:spTree>
    <p:extLst>
      <p:ext uri="{BB962C8B-B14F-4D97-AF65-F5344CB8AC3E}">
        <p14:creationId xmlns:p14="http://schemas.microsoft.com/office/powerpoint/2010/main" val="136574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Redenen voor adviesrecht	</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p:txBody>
          <a:bodyPr>
            <a:normAutofit fontScale="85000" lnSpcReduction="20000"/>
          </a:bodyPr>
          <a:lstStyle/>
          <a:p>
            <a:pPr marL="514350" indent="-514350" fontAlgn="t">
              <a:buAutoNum type="arabicPeriod"/>
            </a:pPr>
            <a:r>
              <a:rPr lang="nl-NL" dirty="0"/>
              <a:t>Let op bij (her-)financieringen: gezien de hard oplopende rentes is het niet meer zo gemakkelijk om financieringen te krijgen en verslechteren de voorwaarden snel. </a:t>
            </a:r>
          </a:p>
          <a:p>
            <a:pPr marL="514350" indent="-514350" fontAlgn="t">
              <a:buAutoNum type="arabicPeriod"/>
            </a:pPr>
            <a:r>
              <a:rPr lang="nl-NL" dirty="0"/>
              <a:t>(her)financieringen vormen nog steeds een belangrijke reden om een onderneming die in zwaar weer verkeert er weer bovenop te krijgen. De ondernemingsraad kan een beroep doen op zijn adviesrecht als sprake is van een van de volgende situaties.</a:t>
            </a:r>
          </a:p>
          <a:p>
            <a:pPr marL="514350" indent="-514350" fontAlgn="t">
              <a:buAutoNum type="arabicPeriod"/>
            </a:pPr>
            <a:r>
              <a:rPr lang="nl-NL" dirty="0"/>
              <a:t>Doen van een belangrijke investering.</a:t>
            </a:r>
          </a:p>
          <a:p>
            <a:pPr marL="514350" indent="-514350" fontAlgn="t">
              <a:buAutoNum type="arabicPeriod"/>
            </a:pPr>
            <a:r>
              <a:rPr lang="nl-NL" dirty="0"/>
              <a:t>Aantrekken van belangrijke kredieten.</a:t>
            </a:r>
          </a:p>
          <a:p>
            <a:pPr marL="514350" indent="-514350" fontAlgn="t">
              <a:buAutoNum type="arabicPeriod"/>
            </a:pPr>
            <a:r>
              <a:rPr lang="nl-NL" dirty="0"/>
              <a:t>Personele gevolgen.</a:t>
            </a:r>
          </a:p>
          <a:p>
            <a:pPr marL="514350" indent="-514350" fontAlgn="t">
              <a:buAutoNum type="arabicPeriod"/>
            </a:pPr>
            <a:r>
              <a:rPr lang="nl-NL" dirty="0"/>
              <a:t>Beëindiging van (een onderdeel van) de werkzaamheden.</a:t>
            </a:r>
          </a:p>
          <a:p>
            <a:pPr marL="514350" indent="-514350" fontAlgn="t">
              <a:buAutoNum type="arabicPeriod"/>
            </a:pPr>
            <a:r>
              <a:rPr lang="nl-NL" dirty="0"/>
              <a:t>Belangrijke krimpingen of wijziging werkzaamheden.</a:t>
            </a:r>
          </a:p>
          <a:p>
            <a:pPr marL="514350" indent="-514350" fontAlgn="t">
              <a:buAutoNum type="arabicPeriod"/>
            </a:pPr>
            <a:r>
              <a:rPr lang="nl-NL" dirty="0"/>
              <a:t>Belangrijke wijziging in de organisatie en/of de bevoegdheden.</a:t>
            </a:r>
          </a:p>
        </p:txBody>
      </p:sp>
    </p:spTree>
    <p:extLst>
      <p:ext uri="{BB962C8B-B14F-4D97-AF65-F5344CB8AC3E}">
        <p14:creationId xmlns:p14="http://schemas.microsoft.com/office/powerpoint/2010/main" val="365459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Redenen voor adviesrecht</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1003300" y="1638300"/>
            <a:ext cx="10350499" cy="4538663"/>
          </a:xfrm>
        </p:spPr>
        <p:txBody>
          <a:bodyPr>
            <a:normAutofit/>
          </a:bodyPr>
          <a:lstStyle/>
          <a:p>
            <a:pPr>
              <a:buNone/>
            </a:pPr>
            <a:endParaRPr lang="nl-NL" sz="2200" b="1" dirty="0"/>
          </a:p>
          <a:p>
            <a:r>
              <a:rPr lang="nl-NL" sz="2200" dirty="0"/>
              <a:t>belangrijke wijziging in de organisatie van de onderneming, dan wel in de verdeling van bevoegdheden binnen de onderneming;</a:t>
            </a:r>
          </a:p>
          <a:p>
            <a:r>
              <a:rPr lang="nl-NL" sz="2200" dirty="0"/>
              <a:t> wijziging van de plaats waar de onderneming haar werkzaamheden uitoefent (huur loopt af, goedkopere huurlocatie;</a:t>
            </a:r>
          </a:p>
          <a:p>
            <a:endParaRPr lang="nl-NL" sz="2200" dirty="0"/>
          </a:p>
          <a:p>
            <a:pPr>
              <a:buNone/>
            </a:pPr>
            <a:endParaRPr lang="nl-NL" sz="2200" b="1" dirty="0"/>
          </a:p>
          <a:p>
            <a:pPr marL="0" indent="0">
              <a:buNone/>
            </a:pPr>
            <a:endParaRPr lang="nl-NL" sz="2200" dirty="0"/>
          </a:p>
          <a:p>
            <a:endParaRPr lang="nl-NL" sz="2200" dirty="0"/>
          </a:p>
        </p:txBody>
      </p:sp>
    </p:spTree>
    <p:extLst>
      <p:ext uri="{BB962C8B-B14F-4D97-AF65-F5344CB8AC3E}">
        <p14:creationId xmlns:p14="http://schemas.microsoft.com/office/powerpoint/2010/main" val="253715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Redenen voor advies</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952501" y="1270000"/>
            <a:ext cx="9463980" cy="5327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nl-NL" sz="2200" b="1" dirty="0"/>
          </a:p>
          <a:p>
            <a:pPr>
              <a:buFont typeface="Wingdings" panose="05000000000000000000" pitchFamily="2" charset="2"/>
              <a:buNone/>
            </a:pPr>
            <a:r>
              <a:rPr lang="nl-NL" b="1" dirty="0"/>
              <a:t>Overige Medezeggenschapsrechten:</a:t>
            </a:r>
          </a:p>
          <a:p>
            <a:pPr>
              <a:buFont typeface="Wingdings" panose="05000000000000000000" pitchFamily="2" charset="2"/>
              <a:buNone/>
            </a:pPr>
            <a:endParaRPr lang="nl-NL" sz="2200" b="1" dirty="0"/>
          </a:p>
          <a:p>
            <a:r>
              <a:rPr lang="nl-NL" sz="2200" dirty="0"/>
              <a:t>PVT: zeer beperkt, alleen bij verlies van arbeidsplaatsen of belangrijke verandering in de arbeid </a:t>
            </a:r>
            <a:r>
              <a:rPr lang="nl-NL" sz="2200" dirty="0" err="1"/>
              <a:t>tav</a:t>
            </a:r>
            <a:r>
              <a:rPr lang="nl-NL" sz="2200" dirty="0"/>
              <a:t> ¼ personeel</a:t>
            </a:r>
          </a:p>
          <a:p>
            <a:r>
              <a:rPr lang="nl-NL" sz="2200" dirty="0"/>
              <a:t>Zonder OR/PVT: zowel verkoper als koper dienen personeel te informeren over o.a. besluit tot overgang, datum, reden</a:t>
            </a:r>
          </a:p>
          <a:p>
            <a:r>
              <a:rPr lang="nl-NL" sz="2200" dirty="0"/>
              <a:t>Voldoende openheid en duidelijkheid verstrekken aan werknemers over de te maken keuzes</a:t>
            </a:r>
          </a:p>
          <a:p>
            <a:r>
              <a:rPr lang="nl-NL" sz="2200" dirty="0"/>
              <a:t>EUR OR: informatieverschaffing en raadpleging</a:t>
            </a:r>
          </a:p>
          <a:p>
            <a:r>
              <a:rPr lang="nl-NL" sz="2200" dirty="0"/>
              <a:t>Let op: vakorganisaties </a:t>
            </a:r>
            <a:r>
              <a:rPr lang="nl-NL" sz="2200" dirty="0" err="1"/>
              <a:t>evt</a:t>
            </a:r>
            <a:r>
              <a:rPr lang="nl-NL" sz="2200" dirty="0"/>
              <a:t> op basis van art 4 SER Fusie</a:t>
            </a:r>
          </a:p>
          <a:p>
            <a:endParaRPr lang="nl-NL" sz="2200" dirty="0"/>
          </a:p>
          <a:p>
            <a:endParaRPr lang="nl-NL" dirty="0"/>
          </a:p>
        </p:txBody>
      </p:sp>
    </p:spTree>
    <p:extLst>
      <p:ext uri="{BB962C8B-B14F-4D97-AF65-F5344CB8AC3E}">
        <p14:creationId xmlns:p14="http://schemas.microsoft.com/office/powerpoint/2010/main" val="4132659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Redenen voor advies</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952501" y="1270000"/>
            <a:ext cx="9463980" cy="5327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NL" sz="2200" b="1" dirty="0"/>
          </a:p>
          <a:p>
            <a:pPr>
              <a:buNone/>
            </a:pPr>
            <a:r>
              <a:rPr lang="nl-NL" sz="2200" b="1" dirty="0"/>
              <a:t>Kijk goed naar de redenen die de bestuurder aanvoert en eis </a:t>
            </a:r>
          </a:p>
          <a:p>
            <a:pPr>
              <a:buNone/>
            </a:pPr>
            <a:r>
              <a:rPr lang="nl-NL" sz="2200" b="1" dirty="0"/>
              <a:t>voldoende toelichting. De reden die wordt aangevoerd maakt een </a:t>
            </a:r>
          </a:p>
          <a:p>
            <a:pPr>
              <a:buNone/>
            </a:pPr>
            <a:r>
              <a:rPr lang="nl-NL" sz="2200" b="1" dirty="0"/>
              <a:t>groot verschil voor de manier waarop je een reorganisatie insteekt</a:t>
            </a:r>
          </a:p>
          <a:p>
            <a:pPr>
              <a:buNone/>
            </a:pPr>
            <a:endParaRPr lang="nl-NL" sz="2200" b="1" dirty="0"/>
          </a:p>
          <a:p>
            <a:r>
              <a:rPr lang="nl-NL" sz="2200" b="1" dirty="0"/>
              <a:t>Solvabiliteit moet verbeterd</a:t>
            </a:r>
          </a:p>
          <a:p>
            <a:r>
              <a:rPr lang="nl-NL" sz="2200" b="1" dirty="0" err="1"/>
              <a:t>Current</a:t>
            </a:r>
            <a:r>
              <a:rPr lang="nl-NL" sz="2200" b="1" dirty="0"/>
              <a:t>-ratio moet verbeterd (liquiditeit)</a:t>
            </a:r>
          </a:p>
          <a:p>
            <a:r>
              <a:rPr lang="nl-NL" sz="2200" b="1" dirty="0"/>
              <a:t>Kosten moeten lager  of bedoelt bestuurder het resultaat moet hoger? (rentabiliteit)</a:t>
            </a:r>
          </a:p>
          <a:p>
            <a:pPr marL="0" indent="0">
              <a:buNone/>
            </a:pPr>
            <a:endParaRPr lang="nl-NL" dirty="0"/>
          </a:p>
        </p:txBody>
      </p:sp>
    </p:spTree>
    <p:extLst>
      <p:ext uri="{BB962C8B-B14F-4D97-AF65-F5344CB8AC3E}">
        <p14:creationId xmlns:p14="http://schemas.microsoft.com/office/powerpoint/2010/main" val="104720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83A-E730-4F60-A747-923A4C11709C}"/>
              </a:ext>
            </a:extLst>
          </p:cNvPr>
          <p:cNvSpPr>
            <a:spLocks noGrp="1"/>
          </p:cNvSpPr>
          <p:nvPr>
            <p:ph type="title"/>
          </p:nvPr>
        </p:nvSpPr>
        <p:spPr/>
        <p:txBody>
          <a:bodyPr/>
          <a:lstStyle/>
          <a:p>
            <a:r>
              <a:rPr lang="nl-NL" dirty="0"/>
              <a:t>1. Redenen voor advies</a:t>
            </a:r>
          </a:p>
        </p:txBody>
      </p:sp>
      <p:sp>
        <p:nvSpPr>
          <p:cNvPr id="3" name="Tijdelijke aanduiding voor inhoud 2">
            <a:extLst>
              <a:ext uri="{FF2B5EF4-FFF2-40B4-BE49-F238E27FC236}">
                <a16:creationId xmlns:a16="http://schemas.microsoft.com/office/drawing/2014/main" id="{2E0CA856-FBA1-49ED-B3EE-C3B1CF7A8F46}"/>
              </a:ext>
            </a:extLst>
          </p:cNvPr>
          <p:cNvSpPr>
            <a:spLocks noGrp="1"/>
          </p:cNvSpPr>
          <p:nvPr>
            <p:ph idx="1"/>
          </p:nvPr>
        </p:nvSpPr>
        <p:spPr>
          <a:xfrm>
            <a:off x="838200" y="1956253"/>
            <a:ext cx="10515600" cy="4351338"/>
          </a:xfrm>
        </p:spPr>
        <p:txBody>
          <a:bodyPr>
            <a:normAutofit/>
          </a:bodyPr>
          <a:lstStyle/>
          <a:p>
            <a:endParaRPr lang="nl-NL" dirty="0"/>
          </a:p>
          <a:p>
            <a:pPr>
              <a:buNone/>
            </a:pPr>
            <a:endParaRPr lang="nl-NL" b="1" dirty="0"/>
          </a:p>
          <a:p>
            <a:pPr marL="0" indent="0">
              <a:buNone/>
            </a:pPr>
            <a:endParaRPr lang="nl-NL" dirty="0"/>
          </a:p>
          <a:p>
            <a:endParaRPr lang="nl-NL" dirty="0"/>
          </a:p>
        </p:txBody>
      </p:sp>
      <p:sp>
        <p:nvSpPr>
          <p:cNvPr id="5" name="Content Placeholder 2">
            <a:extLst>
              <a:ext uri="{FF2B5EF4-FFF2-40B4-BE49-F238E27FC236}">
                <a16:creationId xmlns:a16="http://schemas.microsoft.com/office/drawing/2014/main" id="{FEAD2F7F-817B-4096-B373-68069DDAC6D4}"/>
              </a:ext>
            </a:extLst>
          </p:cNvPr>
          <p:cNvSpPr txBox="1">
            <a:spLocks/>
          </p:cNvSpPr>
          <p:nvPr/>
        </p:nvSpPr>
        <p:spPr>
          <a:xfrm>
            <a:off x="952501" y="1270000"/>
            <a:ext cx="9463980" cy="5327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400" kern="1200" dirty="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NL" sz="2200" b="1" dirty="0"/>
          </a:p>
          <a:p>
            <a:pPr>
              <a:buNone/>
            </a:pPr>
            <a:r>
              <a:rPr lang="nl-NL" sz="2200" b="1" dirty="0"/>
              <a:t>Kijk goed naar de redenen die de bestuurder aanvoert en eis </a:t>
            </a:r>
          </a:p>
          <a:p>
            <a:pPr>
              <a:buNone/>
            </a:pPr>
            <a:r>
              <a:rPr lang="nl-NL" sz="2200" b="1" dirty="0"/>
              <a:t>voldoende toelichting</a:t>
            </a:r>
          </a:p>
          <a:p>
            <a:pPr>
              <a:buNone/>
            </a:pPr>
            <a:endParaRPr lang="nl-NL" sz="2200" b="1" dirty="0"/>
          </a:p>
          <a:p>
            <a:pPr marL="0" indent="0">
              <a:buNone/>
            </a:pPr>
            <a:r>
              <a:rPr lang="nl-NL" u="sng" dirty="0"/>
              <a:t>Solvabiliteit</a:t>
            </a:r>
            <a:r>
              <a:rPr lang="nl-NL" dirty="0"/>
              <a:t> geeft aan of een bedrijf al haar schulden kan terugbetalen als het stopt of failliet gaat. Het gaat dus om de langere termijn verplichtingen. De ratio geeft daarmee aan in welke mate een bedrijf afhankelijk is van vreemd vermogen - en van de schuldeisers die dit vermogen hebben verstrekt.</a:t>
            </a:r>
          </a:p>
        </p:txBody>
      </p:sp>
    </p:spTree>
    <p:extLst>
      <p:ext uri="{BB962C8B-B14F-4D97-AF65-F5344CB8AC3E}">
        <p14:creationId xmlns:p14="http://schemas.microsoft.com/office/powerpoint/2010/main" val="626196511"/>
      </p:ext>
    </p:extLst>
  </p:cSld>
  <p:clrMapOvr>
    <a:masterClrMapping/>
  </p:clrMapOvr>
</p:sld>
</file>

<file path=ppt/theme/theme1.xml><?xml version="1.0" encoding="utf-8"?>
<a:theme xmlns:a="http://schemas.openxmlformats.org/drawingml/2006/main" name="Office Theme">
  <a:themeElements>
    <a:clrScheme name="Holla 2021">
      <a:dk1>
        <a:srgbClr val="006171"/>
      </a:dk1>
      <a:lt1>
        <a:srgbClr val="0077B3"/>
      </a:lt1>
      <a:dk2>
        <a:srgbClr val="00649C"/>
      </a:dk2>
      <a:lt2>
        <a:srgbClr val="FFFFFF"/>
      </a:lt2>
      <a:accent1>
        <a:srgbClr val="FFFFFF"/>
      </a:accent1>
      <a:accent2>
        <a:srgbClr val="46B1EB"/>
      </a:accent2>
      <a:accent3>
        <a:srgbClr val="D1CDB9"/>
      </a:accent3>
      <a:accent4>
        <a:srgbClr val="E5481D"/>
      </a:accent4>
      <a:accent5>
        <a:srgbClr val="FFFFFF"/>
      </a:accent5>
      <a:accent6>
        <a:srgbClr val="FFFFFF"/>
      </a:accent6>
      <a:hlink>
        <a:srgbClr val="E5481D"/>
      </a:hlink>
      <a:folHlink>
        <a:srgbClr val="7CC8C9"/>
      </a:folHlink>
    </a:clrScheme>
    <a:fontScheme name="TL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5BE2C0DB350A4BB7C9AF1EC5F7221F" ma:contentTypeVersion="16" ma:contentTypeDescription="Een nieuw document maken." ma:contentTypeScope="" ma:versionID="45a71cd60002ce50278d89e555289656">
  <xsd:schema xmlns:xsd="http://www.w3.org/2001/XMLSchema" xmlns:xs="http://www.w3.org/2001/XMLSchema" xmlns:p="http://schemas.microsoft.com/office/2006/metadata/properties" xmlns:ns2="5f689324-8ead-4ddb-9ec8-d3ba99cdcd85" xmlns:ns3="4ac7e640-d0c2-4369-8839-65ad1c610359" targetNamespace="http://schemas.microsoft.com/office/2006/metadata/properties" ma:root="true" ma:fieldsID="16f6eb1717c5f2af8fc7d6c0c8df63d7" ns2:_="" ns3:_="">
    <xsd:import namespace="5f689324-8ead-4ddb-9ec8-d3ba99cdcd85"/>
    <xsd:import namespace="4ac7e640-d0c2-4369-8839-65ad1c6103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689324-8ead-4ddb-9ec8-d3ba99cdcd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709ef21-141f-4780-8062-8bea83c2fb0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c7e640-d0c2-4369-8839-65ad1c610359"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008e65a0-07fd-4d3f-a805-8729dd3f8f21}" ma:internalName="TaxCatchAll" ma:showField="CatchAllData" ma:web="4ac7e640-d0c2-4369-8839-65ad1c6103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BD3F97-6112-4A45-A6AF-D6DD2ADD32B7}"/>
</file>

<file path=customXml/itemProps2.xml><?xml version="1.0" encoding="utf-8"?>
<ds:datastoreItem xmlns:ds="http://schemas.openxmlformats.org/officeDocument/2006/customXml" ds:itemID="{F7AAC2B1-531C-4793-B49F-4D515AB974FC}"/>
</file>

<file path=docProps/app.xml><?xml version="1.0" encoding="utf-8"?>
<Properties xmlns="http://schemas.openxmlformats.org/officeDocument/2006/extended-properties" xmlns:vt="http://schemas.openxmlformats.org/officeDocument/2006/docPropsVTypes">
  <Template>blank</Template>
  <TotalTime>0</TotalTime>
  <Words>2312</Words>
  <Application>Microsoft Office PowerPoint</Application>
  <PresentationFormat>Breedbeeld</PresentationFormat>
  <Paragraphs>466</Paragraphs>
  <Slides>33</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33</vt:i4>
      </vt:variant>
    </vt:vector>
  </HeadingPairs>
  <TitlesOfParts>
    <vt:vector size="37" baseType="lpstr">
      <vt:lpstr>Arial</vt:lpstr>
      <vt:lpstr>Calibri</vt:lpstr>
      <vt:lpstr>Wingdings</vt:lpstr>
      <vt:lpstr>Office Theme</vt:lpstr>
      <vt:lpstr>Reorganisatie en de rol van de OR </vt:lpstr>
      <vt:lpstr>Inhoud </vt:lpstr>
      <vt:lpstr>Inhoud </vt:lpstr>
      <vt:lpstr>Meest geziene recente aanleidingen </vt:lpstr>
      <vt:lpstr>Redenen voor adviesrecht </vt:lpstr>
      <vt:lpstr>1. Redenen voor adviesrecht</vt:lpstr>
      <vt:lpstr>1. Redenen voor advies</vt:lpstr>
      <vt:lpstr>1. Redenen voor advies</vt:lpstr>
      <vt:lpstr>1. Redenen voor advies</vt:lpstr>
      <vt:lpstr>1. Redenen voor advies</vt:lpstr>
      <vt:lpstr>1. Redenen voor advies</vt:lpstr>
      <vt:lpstr>1. Redenen voor advies</vt:lpstr>
      <vt:lpstr>1. Redenen voor advies</vt:lpstr>
      <vt:lpstr>1. Redenen voor advies</vt:lpstr>
      <vt:lpstr>1. Redenen voor advies</vt:lpstr>
      <vt:lpstr>1. Medenzeggenschap – rechten OR voor reorganisatie </vt:lpstr>
      <vt:lpstr>1. Medenzeggenschap – rechten OR voor reorganisatie </vt:lpstr>
      <vt:lpstr>1. Medenzeggenschap – rechten OR voor reorganisatie </vt:lpstr>
      <vt:lpstr>1. Medenzeggenschap – rechten OR voor overname/reorganisatie </vt:lpstr>
      <vt:lpstr>1. Medenzeggenschap – rechten OR voor overname/reorganisatie </vt:lpstr>
      <vt:lpstr>1. Medenzeggenschap – rechten OR voor overname/reorganisatie </vt:lpstr>
      <vt:lpstr>1. Medenzeggenschap – rechten OR voor overname/reorganisatie </vt:lpstr>
      <vt:lpstr>1. Medenzeggenschap – rechten OR voor overname/reorganisatie </vt:lpstr>
      <vt:lpstr>1. Medenzeggenschap – rechten OR voor overname/reorganisatie </vt:lpstr>
      <vt:lpstr>1. Medenzeggenschap – rechten OR voor overname/reorganisatie </vt:lpstr>
      <vt:lpstr>1. Medenzeggenschap – rechten OR voor overname/reorganisatie </vt:lpstr>
      <vt:lpstr>1. Medenzeggenschap – rechten OR voor overname/reorganisatie </vt:lpstr>
      <vt:lpstr>1. Medenzeggenschap – rechten OR voor overname/reorganisatie </vt:lpstr>
      <vt:lpstr>1. Medenzeggenschap – rechten OR voor overname/reorganisatie </vt:lpstr>
      <vt:lpstr>1. Medenzeggenschap – rechten OR voor overname/reorganisatie </vt:lpstr>
      <vt:lpstr>1. Medenzeggenschap – rechten OR voor overname/reorganisatie </vt:lpstr>
      <vt:lpstr>Conclusies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ORGANISATIE</dc:title>
  <dc:creator>Anna-Thalassa Smit</dc:creator>
  <cp:lastModifiedBy>Wanne Van den Bijllaardt</cp:lastModifiedBy>
  <cp:revision>53</cp:revision>
  <dcterms:created xsi:type="dcterms:W3CDTF">2021-08-20T14:21:17Z</dcterms:created>
  <dcterms:modified xsi:type="dcterms:W3CDTF">2023-06-28T19:41:09Z</dcterms:modified>
</cp:coreProperties>
</file>