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6" r:id="rId3"/>
    <p:sldId id="265" r:id="rId4"/>
    <p:sldId id="267" r:id="rId5"/>
    <p:sldId id="268" r:id="rId6"/>
    <p:sldId id="269" r:id="rId7"/>
    <p:sldId id="272" r:id="rId8"/>
    <p:sldId id="264" r:id="rId9"/>
    <p:sldId id="257" r:id="rId10"/>
    <p:sldId id="261" r:id="rId11"/>
    <p:sldId id="262" r:id="rId12"/>
    <p:sldId id="271" r:id="rId13"/>
    <p:sldId id="263" r:id="rId14"/>
    <p:sldId id="270" r:id="rId15"/>
    <p:sldId id="259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07"/>
  </p:normalViewPr>
  <p:slideViewPr>
    <p:cSldViewPr snapToGrid="0">
      <p:cViewPr varScale="1">
        <p:scale>
          <a:sx n="106" d="100"/>
          <a:sy n="106" d="100"/>
        </p:scale>
        <p:origin x="9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3BCCD-1086-2893-8D64-47383291F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BFDCFB6-27B4-5823-5D1B-C7DBB5FBF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908910-0825-C640-AB8E-BEC637CD3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9791-3BA1-F943-88EC-50A58D333662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95F057-8BBD-F4FB-57F3-920B668B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E49215-3963-8403-EAEF-D2A6529EE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731-5961-354D-A454-EF8BB9BD48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127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145D35-0BE1-9D20-94E1-8C73DB689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7BDB90B-3261-C27B-B4EA-5B2E8D36A2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0BABD7-E644-74B9-DE99-FF48DEB20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9791-3BA1-F943-88EC-50A58D333662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A13C2E-2FB8-EB0C-51F8-C282153CA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4DAA7E-6389-C785-6051-CB254414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731-5961-354D-A454-EF8BB9BD48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9649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B6FE415-0EAD-14B8-CF44-ECF99330CD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F83937F-3781-993D-57A4-B742C106F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8CE9B5-EC80-36D4-5568-232D7B0C5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9791-3BA1-F943-88EC-50A58D333662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DFF1B2-9729-A133-285A-D8D7CBD9A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8AFABA-58B2-B505-6AD5-7DE5E337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731-5961-354D-A454-EF8BB9BD48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078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62744-8B8E-F665-999B-DC59FE22B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E7096C-62C5-7CF1-2593-54CB92420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C84925-60CD-6C08-D609-B1390340C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9791-3BA1-F943-88EC-50A58D333662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22B1BF-0E80-AD99-12C7-109027B41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2D6BDF-D6CA-693B-F746-150A4C782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731-5961-354D-A454-EF8BB9BD48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76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D5DD3-4D4D-63AB-9F57-AA39BEE46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A0E2CD-71F4-0555-0AC9-091FDF483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FE96E0-DB89-29B1-57A2-27717976C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9791-3BA1-F943-88EC-50A58D333662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C039D9-34D9-25C4-AD8A-BEA1C481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8C7937-85DF-0CA5-547B-7D651169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731-5961-354D-A454-EF8BB9BD48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2416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50EE73-59FD-D858-598E-56A0A030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B145B2-99CC-5F5B-39E2-22F48BB06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DB79924-7713-0F8A-6BDF-28320F53E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3CA3040-21D6-B12B-DB5A-E083518B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9791-3BA1-F943-88EC-50A58D333662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7D5DFEE-2EA8-498E-BE21-F83A0173E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287AAA-3552-4FA5-638B-A84365B54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731-5961-354D-A454-EF8BB9BD48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09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A1C36-9471-60F8-57F7-2E0573C4C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7B640E-25F3-212D-2474-14976ACED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4224F97-213F-624A-423B-0B7ACF0E8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0A4481A-7B12-AB24-E5E0-C00473217A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0A97965-F2AE-0355-590E-F6791360D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C9B6FA-ED2E-EFD1-C8D8-5F66DC13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9791-3BA1-F943-88EC-50A58D333662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6E0A82D-B79F-0966-BB08-E4F983E5C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52488B9-3369-DA80-BEB3-B010D2C9D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731-5961-354D-A454-EF8BB9BD48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495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C8E08-F354-A51A-72DE-A8EA3924B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EC6A51C-1C46-895F-D769-442CB8917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9791-3BA1-F943-88EC-50A58D333662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8A2367-511A-53A4-A84B-B4393044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65DE1E3-F213-CDBD-CC70-82F9E2888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731-5961-354D-A454-EF8BB9BD48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710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5AA1BBE-679E-2FF4-2751-4679FEEF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9791-3BA1-F943-88EC-50A58D333662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597CE31-DC1A-2D2B-C618-032095259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D6E650-3A4D-DF1A-6554-82970CCA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731-5961-354D-A454-EF8BB9BD48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904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BF55D-E37A-A1A0-6EAB-7C4E489F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A1F1FA-C00D-F311-74D0-54915BBE3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749DB86-A9BC-8E25-6DFC-E12174DF6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5134A07-1693-A1C4-466F-B83E821C6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9791-3BA1-F943-88EC-50A58D333662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C6BE9A-CF40-39D6-913D-B1DD6C42B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FC3FD7-97F6-5D24-4925-F66E229D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731-5961-354D-A454-EF8BB9BD48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759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F99264-9C9F-0908-A1D4-9AE1DF1A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23A0B30-5817-60DB-BE91-0685E5A71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D81A12-9152-2A9E-DBE5-835B1A942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EC72430-35B3-6688-ADAB-37A0BAC3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9791-3BA1-F943-88EC-50A58D333662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12FF1E5-BC05-89AC-E901-FEDE092C1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871FD44-36C5-6A41-A8A8-0639B697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2731-5961-354D-A454-EF8BB9BD48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026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1257359-4C0B-6C18-D4DB-E8B966B69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8A4B9A-94F6-4D29-BBF8-0E5A1844F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23D145-1476-0557-9101-44804F71E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CD9791-3BA1-F943-88EC-50A58D333662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FC0746-DDDA-AE78-B7FC-B5E24E020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F0F468-00A3-6459-7234-855B9AAFA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6E2731-5961-354D-A454-EF8BB9BD48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628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ls.wikipedia.org/wiki/Geel_(kleur)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l/verkeerslichten-rood-licht-rood-77333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a/abstrakt-svampet-natur-gr%C3%B8n-vand-75030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l/achtergrond-blauw-wallpaper-design-159244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C8A001-5F43-F5FB-AE4A-6DD31455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    OR PARADE  13 JUNI </a:t>
            </a:r>
            <a:r>
              <a:rPr lang="en-US" sz="3400" dirty="0"/>
              <a:t>‘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tekst, schermopname, persoon, visitekaartje&#10;&#10;Automatisch gegenereerde beschrijving">
            <a:extLst>
              <a:ext uri="{FF2B5EF4-FFF2-40B4-BE49-F238E27FC236}">
                <a16:creationId xmlns:a16="http://schemas.microsoft.com/office/drawing/2014/main" id="{3E4B201C-1774-4DC7-D4C6-CABE3A7AC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34" b="9691"/>
          <a:stretch/>
        </p:blipFill>
        <p:spPr>
          <a:xfrm>
            <a:off x="545238" y="1861505"/>
            <a:ext cx="7608304" cy="3205946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4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jdelijke aanduiding voor inhoud 4" descr="Afbeelding met buitenshuis, persoon&#10;&#10;Automatisch gegenereerde beschrijving">
            <a:extLst>
              <a:ext uri="{FF2B5EF4-FFF2-40B4-BE49-F238E27FC236}">
                <a16:creationId xmlns:a16="http://schemas.microsoft.com/office/drawing/2014/main" id="{86F9145C-1598-FD7D-C119-963E5D83A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143" r="1" b="16023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4056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252FD8-23D5-F88F-F44F-B5A92238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467854"/>
            <a:ext cx="3197660" cy="1708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z="3600" dirty="0"/>
              <a:t>Toplocaties voor maximale teaminspiratie!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Tijdelijke aanduiding voor inhoud 10" descr="Afbeelding met kleding, person, persoon, schoeisel&#10;&#10;Automatisch gegenereerde beschrijving">
            <a:extLst>
              <a:ext uri="{FF2B5EF4-FFF2-40B4-BE49-F238E27FC236}">
                <a16:creationId xmlns:a16="http://schemas.microsoft.com/office/drawing/2014/main" id="{E9002108-996B-8E50-DE98-80A77D1B7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0226" y="794857"/>
            <a:ext cx="2356271" cy="2716580"/>
          </a:xfrm>
        </p:spPr>
      </p:pic>
      <p:pic>
        <p:nvPicPr>
          <p:cNvPr id="13" name="Afbeelding 12" descr="Afbeelding met meubels, plafond, overdekt, vaas&#10;&#10;Automatisch gegenereerde beschrijving">
            <a:extLst>
              <a:ext uri="{FF2B5EF4-FFF2-40B4-BE49-F238E27FC236}">
                <a16:creationId xmlns:a16="http://schemas.microsoft.com/office/drawing/2014/main" id="{F10CA87B-B441-70E2-A0B2-5F3424EF3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123" y="3669578"/>
            <a:ext cx="3415439" cy="2561579"/>
          </a:xfrm>
          <a:prstGeom prst="rect">
            <a:avLst/>
          </a:prstGeom>
        </p:spPr>
      </p:pic>
      <p:pic>
        <p:nvPicPr>
          <p:cNvPr id="15" name="Afbeelding 14" descr="Afbeelding met overdekt, plank, kunst, meubels&#10;&#10;Automatisch gegenereerde beschrijving">
            <a:extLst>
              <a:ext uri="{FF2B5EF4-FFF2-40B4-BE49-F238E27FC236}">
                <a16:creationId xmlns:a16="http://schemas.microsoft.com/office/drawing/2014/main" id="{B12AED86-B937-CCE1-AB58-4B7259078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2" y="2467744"/>
            <a:ext cx="4301044" cy="3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63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A80E8-0B0B-E3CD-9DF0-348E989C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Trainingen: RI&amp;E, Voorzitter &amp; Secretaris, WOR, op maat gemaakte OR- </a:t>
            </a:r>
            <a:r>
              <a:rPr lang="nl-NL" dirty="0" err="1"/>
              <a:t>trainigen</a:t>
            </a:r>
            <a:r>
              <a:rPr lang="nl-NL" dirty="0"/>
              <a:t> </a:t>
            </a:r>
          </a:p>
        </p:txBody>
      </p:sp>
      <p:pic>
        <p:nvPicPr>
          <p:cNvPr id="5" name="Tijdelijke aanduiding voor inhoud 4" descr="Afbeelding met gebouw, buitenshuis, hemel, raam&#10;&#10;Automatisch gegenereerde beschrijving">
            <a:extLst>
              <a:ext uri="{FF2B5EF4-FFF2-40B4-BE49-F238E27FC236}">
                <a16:creationId xmlns:a16="http://schemas.microsoft.com/office/drawing/2014/main" id="{B4033426-3DAD-83F3-32F5-6D6208533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68500"/>
            <a:ext cx="3262483" cy="4351338"/>
          </a:xfrm>
        </p:spPr>
      </p:pic>
      <p:pic>
        <p:nvPicPr>
          <p:cNvPr id="7" name="Afbeelding 6" descr="Afbeelding met meubels, Keuken- en eettafel, overdekt, vloer&#10;&#10;Automatisch gegenereerde beschrijving">
            <a:extLst>
              <a:ext uri="{FF2B5EF4-FFF2-40B4-BE49-F238E27FC236}">
                <a16:creationId xmlns:a16="http://schemas.microsoft.com/office/drawing/2014/main" id="{9CE1AA2F-5535-32FE-737C-5093140AD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812" y="1968500"/>
            <a:ext cx="2905930" cy="4351338"/>
          </a:xfrm>
          <a:prstGeom prst="rect">
            <a:avLst/>
          </a:prstGeom>
        </p:spPr>
      </p:pic>
      <p:pic>
        <p:nvPicPr>
          <p:cNvPr id="9" name="Afbeelding 8" descr="Afbeelding met kleding, overdekt, muur, persoon&#10;&#10;Automatisch gegenereerde beschrijving">
            <a:extLst>
              <a:ext uri="{FF2B5EF4-FFF2-40B4-BE49-F238E27FC236}">
                <a16:creationId xmlns:a16="http://schemas.microsoft.com/office/drawing/2014/main" id="{FE6F3DA3-F0CD-9CFC-9422-4F821D258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881" y="1968501"/>
            <a:ext cx="414830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49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Film Feyter .mp4">
            <a:hlinkClick r:id="" action="ppaction://media"/>
            <a:extLst>
              <a:ext uri="{FF2B5EF4-FFF2-40B4-BE49-F238E27FC236}">
                <a16:creationId xmlns:a16="http://schemas.microsoft.com/office/drawing/2014/main" id="{6008A97D-E337-DF2B-65ED-BD6600F654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502" y="623275"/>
            <a:ext cx="5607882" cy="5607882"/>
          </a:xfrm>
          <a:prstGeom prst="rect">
            <a:avLst/>
          </a:prstGeom>
        </p:spPr>
      </p:pic>
      <p:sp>
        <p:nvSpPr>
          <p:cNvPr id="28" name="Right Triangle 14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6AF6CA-F834-0E74-1314-C2E5656C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4" y="1056639"/>
            <a:ext cx="3654714" cy="26370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z="360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Ontdek jullie OR teamkracht met ons!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438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FC310-3170-0A35-DD88-60C45FD58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onze klanten Zeeland Retreats ervaren!</a:t>
            </a:r>
          </a:p>
        </p:txBody>
      </p:sp>
      <p:pic>
        <p:nvPicPr>
          <p:cNvPr id="8" name="Tijdelijke aanduiding voor inhoud 7" descr="Afbeelding met tekst, hemel, buitenshuis, wolk&#10;&#10;Automatisch gegenereerde beschrijving">
            <a:extLst>
              <a:ext uri="{FF2B5EF4-FFF2-40B4-BE49-F238E27FC236}">
                <a16:creationId xmlns:a16="http://schemas.microsoft.com/office/drawing/2014/main" id="{9A57E029-8B82-61F1-4DC9-544E74AD6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2775"/>
            <a:ext cx="3452019" cy="4351338"/>
          </a:xfrm>
        </p:spPr>
      </p:pic>
      <p:pic>
        <p:nvPicPr>
          <p:cNvPr id="12" name="Afbeelding 11" descr="Afbeelding met tekst, buitenshuis, hemel, wolk&#10;&#10;Automatisch gegenereerde beschrijving">
            <a:extLst>
              <a:ext uri="{FF2B5EF4-FFF2-40B4-BE49-F238E27FC236}">
                <a16:creationId xmlns:a16="http://schemas.microsoft.com/office/drawing/2014/main" id="{3F2F4E3B-AFCE-C84A-F666-F7CF4B2D4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049" y="1882775"/>
            <a:ext cx="3315495" cy="4351338"/>
          </a:xfrm>
          <a:prstGeom prst="rect">
            <a:avLst/>
          </a:prstGeom>
        </p:spPr>
      </p:pic>
      <p:pic>
        <p:nvPicPr>
          <p:cNvPr id="14" name="Afbeelding 13" descr="Afbeelding met tekst, buitenshuis, hemel, wolk&#10;&#10;Automatisch gegenereerde beschrijving">
            <a:extLst>
              <a:ext uri="{FF2B5EF4-FFF2-40B4-BE49-F238E27FC236}">
                <a16:creationId xmlns:a16="http://schemas.microsoft.com/office/drawing/2014/main" id="{C6C2DE91-17E0-70FB-2F62-ABE978CDD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074" y="1882775"/>
            <a:ext cx="30392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20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8A001-5F43-F5FB-AE4A-6DD314555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OR leer dansen met je ….</a:t>
            </a:r>
          </a:p>
        </p:txBody>
      </p:sp>
      <p:pic>
        <p:nvPicPr>
          <p:cNvPr id="5" name="Tijdelijke aanduiding voor inhoud 4" descr="Afbeelding met tekst, schermopname, persoon, visitekaartje&#10;&#10;Automatisch gegenereerde beschrijving">
            <a:extLst>
              <a:ext uri="{FF2B5EF4-FFF2-40B4-BE49-F238E27FC236}">
                <a16:creationId xmlns:a16="http://schemas.microsoft.com/office/drawing/2014/main" id="{3E4B201C-1774-4DC7-D4C6-CABE3A7AC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28725" y="1448594"/>
            <a:ext cx="9372600" cy="4686300"/>
          </a:xfrm>
        </p:spPr>
      </p:pic>
      <p:pic>
        <p:nvPicPr>
          <p:cNvPr id="3" name="03 Let_s Swing">
            <a:hlinkClick r:id="" action="ppaction://media"/>
            <a:extLst>
              <a:ext uri="{FF2B5EF4-FFF2-40B4-BE49-F238E27FC236}">
                <a16:creationId xmlns:a16="http://schemas.microsoft.com/office/drawing/2014/main" id="{DF013F05-85BB-9C67-0EA0-84349B271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6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76BABC-5ABF-8092-DC8E-315FBCC69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Enthousiast, Inspirerend, Sociaal, Gezellig, Charmant </a:t>
            </a:r>
          </a:p>
        </p:txBody>
      </p:sp>
      <p:pic>
        <p:nvPicPr>
          <p:cNvPr id="5" name="Tijdelijke aanduiding voor inhoud 4" descr="Afbeelding met geel, Kleurrijkheid, Amber, sinaasappel&#10;&#10;Automatisch gegenereerde beschrijving">
            <a:extLst>
              <a:ext uri="{FF2B5EF4-FFF2-40B4-BE49-F238E27FC236}">
                <a16:creationId xmlns:a16="http://schemas.microsoft.com/office/drawing/2014/main" id="{E5FEDCBC-75B1-D390-90B4-3BFAF7330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8201" y="1677194"/>
            <a:ext cx="10515600" cy="4937919"/>
          </a:xfrm>
        </p:spPr>
      </p:pic>
    </p:spTree>
    <p:extLst>
      <p:ext uri="{BB962C8B-B14F-4D97-AF65-F5344CB8AC3E}">
        <p14:creationId xmlns:p14="http://schemas.microsoft.com/office/powerpoint/2010/main" val="245033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669F9F-5B7D-F473-B166-8F4FAD598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Direct, Snel, Resultaat, Overtuigend, Avontuur</a:t>
            </a:r>
          </a:p>
        </p:txBody>
      </p:sp>
      <p:pic>
        <p:nvPicPr>
          <p:cNvPr id="6" name="Tijdelijke aanduiding voor inhoud 5" descr="Afbeelding met vuurwerk, laser, rood, licht&#10;&#10;Automatisch gegenereerde beschrijving">
            <a:extLst>
              <a:ext uri="{FF2B5EF4-FFF2-40B4-BE49-F238E27FC236}">
                <a16:creationId xmlns:a16="http://schemas.microsoft.com/office/drawing/2014/main" id="{B338C630-9B05-55D6-B31E-70AC0DEE6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8200" y="1737619"/>
            <a:ext cx="10515599" cy="4540745"/>
          </a:xfrm>
        </p:spPr>
      </p:pic>
    </p:spTree>
    <p:extLst>
      <p:ext uri="{BB962C8B-B14F-4D97-AF65-F5344CB8AC3E}">
        <p14:creationId xmlns:p14="http://schemas.microsoft.com/office/powerpoint/2010/main" val="103638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D1E0D-DAA4-5692-5A8D-E57B611A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Vriendelijk, </a:t>
            </a:r>
            <a:r>
              <a:rPr lang="nl-NL" dirty="0" err="1"/>
              <a:t>Teamplayer</a:t>
            </a:r>
            <a:r>
              <a:rPr lang="nl-NL" dirty="0"/>
              <a:t>, Oprecht, Luisteren, Routine</a:t>
            </a:r>
          </a:p>
        </p:txBody>
      </p:sp>
      <p:pic>
        <p:nvPicPr>
          <p:cNvPr id="5" name="Tijdelijke aanduiding voor inhoud 4" descr="Afbeelding met groen, gras, plant, natuur&#10;&#10;Automatisch gegenereerde beschrijving">
            <a:extLst>
              <a:ext uri="{FF2B5EF4-FFF2-40B4-BE49-F238E27FC236}">
                <a16:creationId xmlns:a16="http://schemas.microsoft.com/office/drawing/2014/main" id="{9AD7FC92-0415-2B13-D374-762AC1971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8199" y="1825625"/>
            <a:ext cx="10515600" cy="4351338"/>
          </a:xfrm>
        </p:spPr>
      </p:pic>
    </p:spTree>
    <p:extLst>
      <p:ext uri="{BB962C8B-B14F-4D97-AF65-F5344CB8AC3E}">
        <p14:creationId xmlns:p14="http://schemas.microsoft.com/office/powerpoint/2010/main" val="328333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6870BB-A77B-4BAD-4D52-6B280259A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Geduldig, Details, Feiten, Precies, Analyse</a:t>
            </a:r>
          </a:p>
        </p:txBody>
      </p:sp>
      <p:pic>
        <p:nvPicPr>
          <p:cNvPr id="5" name="Tijdelijke aanduiding voor inhoud 4" descr="Afbeelding met blauw, Elektrisch blauw, water, Azure&#10;&#10;Automatisch gegenereerde beschrijving">
            <a:extLst>
              <a:ext uri="{FF2B5EF4-FFF2-40B4-BE49-F238E27FC236}">
                <a16:creationId xmlns:a16="http://schemas.microsoft.com/office/drawing/2014/main" id="{F41F1DFF-0AB7-5708-F9F7-C4491BD7E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8199" y="1825625"/>
            <a:ext cx="10515599" cy="4351338"/>
          </a:xfrm>
        </p:spPr>
      </p:pic>
    </p:spTree>
    <p:extLst>
      <p:ext uri="{BB962C8B-B14F-4D97-AF65-F5344CB8AC3E}">
        <p14:creationId xmlns:p14="http://schemas.microsoft.com/office/powerpoint/2010/main" val="316704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C6C0E-7E8B-A4C0-6396-76CED2253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Ontdek wat Zeeland Retreats jou te bieden heeft!</a:t>
            </a:r>
          </a:p>
        </p:txBody>
      </p:sp>
      <p:pic>
        <p:nvPicPr>
          <p:cNvPr id="5" name="Tijdelijke aanduiding voor inhoud 4" descr="Afbeelding met grond, buitenshuis, gereedschap, paal&#10;&#10;Automatisch gegenereerde beschrijving">
            <a:extLst>
              <a:ext uri="{FF2B5EF4-FFF2-40B4-BE49-F238E27FC236}">
                <a16:creationId xmlns:a16="http://schemas.microsoft.com/office/drawing/2014/main" id="{358BB491-4A8C-B688-EAC0-3F27962AA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1462" y="2563813"/>
            <a:ext cx="4352925" cy="3219450"/>
          </a:xfrm>
        </p:spPr>
      </p:pic>
      <p:pic>
        <p:nvPicPr>
          <p:cNvPr id="7" name="Afbeelding 6" descr="Afbeelding met buitenshuis, varen, schip, boot&#10;&#10;Automatisch gegenereerde beschrijving">
            <a:extLst>
              <a:ext uri="{FF2B5EF4-FFF2-40B4-BE49-F238E27FC236}">
                <a16:creationId xmlns:a16="http://schemas.microsoft.com/office/drawing/2014/main" id="{F99A6736-B99A-F6A2-F7EC-67AF5187E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10037" y="2600723"/>
            <a:ext cx="4426743" cy="3219449"/>
          </a:xfrm>
          <a:prstGeom prst="rect">
            <a:avLst/>
          </a:prstGeom>
        </p:spPr>
      </p:pic>
      <p:pic>
        <p:nvPicPr>
          <p:cNvPr id="9" name="Afbeelding 8" descr="Afbeelding met buitenshuis, hemel, wolk, boom&#10;&#10;Automatisch gegenereerde beschrijving">
            <a:extLst>
              <a:ext uri="{FF2B5EF4-FFF2-40B4-BE49-F238E27FC236}">
                <a16:creationId xmlns:a16="http://schemas.microsoft.com/office/drawing/2014/main" id="{685395D1-B47B-4E11-845C-4050F8C97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28634" y="2550419"/>
            <a:ext cx="4426742" cy="332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63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Tijdelijke aanduiding voor inhoud 4" descr="Afbeelding met meubels, schermopname, tafel, stoel&#10;&#10;Automatisch gegenereerde beschrijving">
            <a:extLst>
              <a:ext uri="{FF2B5EF4-FFF2-40B4-BE49-F238E27FC236}">
                <a16:creationId xmlns:a16="http://schemas.microsoft.com/office/drawing/2014/main" id="{6A6DF8E8-464F-8057-3754-93CE8A3B5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"/>
          <a:stretch/>
        </p:blipFill>
        <p:spPr>
          <a:xfrm>
            <a:off x="1882006" y="569843"/>
            <a:ext cx="8889088" cy="594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54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G_1722_B75ED642-96DB-45D9-8E5C-88E6AC81F415.mp4">
            <a:hlinkClick r:id="" action="ppaction://media"/>
            <a:extLst>
              <a:ext uri="{FF2B5EF4-FFF2-40B4-BE49-F238E27FC236}">
                <a16:creationId xmlns:a16="http://schemas.microsoft.com/office/drawing/2014/main" id="{11E9A2C3-4F0D-F691-A65E-6008530450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69" y="623275"/>
            <a:ext cx="3154432" cy="5607882"/>
          </a:xfrm>
          <a:prstGeom prst="rect">
            <a:avLst/>
          </a:prstGeom>
        </p:spPr>
      </p:pic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46EDEA-5E55-347F-9766-470C1EA51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659" y="1188637"/>
            <a:ext cx="5642312" cy="982064"/>
          </a:xfrm>
        </p:spPr>
        <p:txBody>
          <a:bodyPr>
            <a:noAutofit/>
          </a:bodyPr>
          <a:lstStyle/>
          <a:p>
            <a:r>
              <a:rPr lang="nl-NL" sz="3600" dirty="0"/>
              <a:t>Inspirerende plekken die je team vooruit helpen!</a:t>
            </a:r>
          </a:p>
        </p:txBody>
      </p:sp>
      <p:pic>
        <p:nvPicPr>
          <p:cNvPr id="5" name="Tijdelijke aanduiding voor inhoud 4" descr="Afbeelding met kunst, vaas, overdekt, bloem&#10;&#10;Automatisch gegenereerde beschrijving">
            <a:extLst>
              <a:ext uri="{FF2B5EF4-FFF2-40B4-BE49-F238E27FC236}">
                <a16:creationId xmlns:a16="http://schemas.microsoft.com/office/drawing/2014/main" id="{5E9B0E10-468A-5A4D-F69A-427E6A4F8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5643561" y="2843616"/>
            <a:ext cx="3619503" cy="2714626"/>
          </a:xfrm>
        </p:spPr>
      </p:pic>
    </p:spTree>
    <p:extLst>
      <p:ext uri="{BB962C8B-B14F-4D97-AF65-F5344CB8AC3E}">
        <p14:creationId xmlns:p14="http://schemas.microsoft.com/office/powerpoint/2010/main" val="9402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buitenshuis, hemel, gebouw, boom&#10;&#10;Automatisch gegenereerde beschrijving">
            <a:extLst>
              <a:ext uri="{FF2B5EF4-FFF2-40B4-BE49-F238E27FC236}">
                <a16:creationId xmlns:a16="http://schemas.microsoft.com/office/drawing/2014/main" id="{DD3FAEBF-2E66-54C7-B8DD-32A162939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0428" y="1410905"/>
            <a:ext cx="5376828" cy="4032621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A5FFB7-5BF9-276B-439B-98B48C044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659" y="738801"/>
            <a:ext cx="5642312" cy="1555025"/>
          </a:xfrm>
        </p:spPr>
        <p:txBody>
          <a:bodyPr>
            <a:normAutofit/>
          </a:bodyPr>
          <a:lstStyle/>
          <a:p>
            <a:r>
              <a:rPr lang="nl-NL" sz="5400" dirty="0"/>
              <a:t>Teambuildingen</a:t>
            </a:r>
          </a:p>
        </p:txBody>
      </p:sp>
      <p:pic>
        <p:nvPicPr>
          <p:cNvPr id="4" name="Tijdelijke aanduiding voor inhoud 3" descr="Afbeelding met buitenshuis, gras, persoon, boom&#10;&#10;Automatisch gegenereerde beschrijving">
            <a:extLst>
              <a:ext uri="{FF2B5EF4-FFF2-40B4-BE49-F238E27FC236}">
                <a16:creationId xmlns:a16="http://schemas.microsoft.com/office/drawing/2014/main" id="{7BDAA0C8-15B9-CC1A-41B9-0E8A246BB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56096" y="2615559"/>
            <a:ext cx="2727325" cy="3364761"/>
          </a:xfrm>
        </p:spPr>
      </p:pic>
      <p:pic>
        <p:nvPicPr>
          <p:cNvPr id="10" name="Afbeelding 9" descr="Afbeelding met buitenshuis, hemel, strand, grond&#10;&#10;Automatisch gegenereerde beschrijving">
            <a:extLst>
              <a:ext uri="{FF2B5EF4-FFF2-40B4-BE49-F238E27FC236}">
                <a16:creationId xmlns:a16="http://schemas.microsoft.com/office/drawing/2014/main" id="{60C1B305-1147-B07D-B514-81BE99C7C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87380" y="3036154"/>
            <a:ext cx="3364761" cy="252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6638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104</Words>
  <Application>Microsoft Macintosh PowerPoint</Application>
  <PresentationFormat>Breedbeeld</PresentationFormat>
  <Paragraphs>13</Paragraphs>
  <Slides>15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Kantoorthema</vt:lpstr>
      <vt:lpstr>                            OR PARADE  13 JUNI ‘24</vt:lpstr>
      <vt:lpstr>Enthousiast, Inspirerend, Sociaal, Gezellig, Charmant </vt:lpstr>
      <vt:lpstr>Direct, Snel, Resultaat, Overtuigend, Avontuur</vt:lpstr>
      <vt:lpstr>Vriendelijk, Teamplayer, Oprecht, Luisteren, Routine</vt:lpstr>
      <vt:lpstr>Geduldig, Details, Feiten, Precies, Analyse</vt:lpstr>
      <vt:lpstr>Ontdek wat Zeeland Retreats jou te bieden heeft!</vt:lpstr>
      <vt:lpstr>PowerPoint-presentatie</vt:lpstr>
      <vt:lpstr>Inspirerende plekken die je team vooruit helpen!</vt:lpstr>
      <vt:lpstr>Teambuildingen</vt:lpstr>
      <vt:lpstr>PowerPoint-presentatie</vt:lpstr>
      <vt:lpstr>Toplocaties voor maximale teaminspiratie!</vt:lpstr>
      <vt:lpstr>Trainingen: RI&amp;E, Voorzitter &amp; Secretaris, WOR, op maat gemaakte OR- trainigen </vt:lpstr>
      <vt:lpstr>Ontdek jullie OR teamkracht met ons! </vt:lpstr>
      <vt:lpstr>Hoe onze klanten Zeeland Retreats ervaren!</vt:lpstr>
      <vt:lpstr>OR leer dansen met je 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 Verwilligen</dc:creator>
  <cp:lastModifiedBy>Rob Verwilligen</cp:lastModifiedBy>
  <cp:revision>9</cp:revision>
  <dcterms:created xsi:type="dcterms:W3CDTF">2024-06-03T18:45:44Z</dcterms:created>
  <dcterms:modified xsi:type="dcterms:W3CDTF">2024-06-12T13:10:02Z</dcterms:modified>
</cp:coreProperties>
</file>